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1" r:id="rId4"/>
    <p:sldId id="259" r:id="rId5"/>
    <p:sldId id="263" r:id="rId6"/>
    <p:sldId id="265" r:id="rId7"/>
    <p:sldId id="267" r:id="rId8"/>
    <p:sldId id="268" r:id="rId9"/>
    <p:sldId id="269" r:id="rId10"/>
    <p:sldId id="270" r:id="rId11"/>
    <p:sldId id="271" r:id="rId12"/>
    <p:sldId id="266" r:id="rId13"/>
    <p:sldId id="280" r:id="rId14"/>
    <p:sldId id="277" r:id="rId15"/>
    <p:sldId id="273" r:id="rId16"/>
    <p:sldId id="257" r:id="rId17"/>
    <p:sldId id="258" r:id="rId18"/>
    <p:sldId id="260" r:id="rId19"/>
    <p:sldId id="276" r:id="rId20"/>
    <p:sldId id="274" r:id="rId21"/>
    <p:sldId id="275" r:id="rId22"/>
    <p:sldId id="278" r:id="rId23"/>
    <p:sldId id="272" r:id="rId24"/>
    <p:sldId id="262" r:id="rId25"/>
    <p:sldId id="279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EEC0E0-4CF2-9AD3-5412-0D8B3BBAF0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FCBF9B7-EF2E-F920-AA37-09D7436090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11C0F5-523B-2FDE-853E-8751D0695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2F6-089B-4EA6-9646-EB68EB34807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59DC6A-3820-92BB-CCC1-310C78B57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A60A4E-6D68-CCCC-7AF0-2C627F4C3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6CB3C-5C93-4EE5-B11F-C9E04E3DBAF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24714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C5F909-6252-69E0-1C92-566226A4F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2C88AC-7EC1-F93C-8BBB-E1853AA24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9A2C42-AFE6-0AC4-CFC8-B6B4F11D7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2F6-089B-4EA6-9646-EB68EB34807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B682C-867E-C0C3-217E-686BC159F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7D66B0-F0BB-E898-E5FF-80F90122E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6CB3C-5C93-4EE5-B11F-C9E04E3DBAF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65995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EA2D96-DD8C-5D34-8807-471897CE0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44506EE-ED18-8D81-61EE-0664F56DA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72F85A-4CE3-BFE4-3A47-E135862A6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2F6-089B-4EA6-9646-EB68EB34807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4AC867-3D04-9BFB-0E1F-4FEBBF8C2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FDC2A6-61FB-93DC-8830-C2C22597A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6CB3C-5C93-4EE5-B11F-C9E04E3DBAF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32871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C25CDA-73EB-3BE4-C01C-B8FFB1EDA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F487DE-8DE8-A0D6-FB9A-60201807BD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F89A0C6-4228-CF3F-6596-1F9A1FA22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7D2C9AA-DCA5-B79F-B315-E2A09D2D6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2F6-089B-4EA6-9646-EB68EB34807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478BDD-0DB6-3D44-C08B-3D870F262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C960059-7BC9-27F3-0835-F9E832FED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6CB3C-5C93-4EE5-B11F-C9E04E3DBAF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99928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7C13F6-FF6E-3DEC-BD0B-21091ACA4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8445F61-4715-6F63-92D2-A206FF208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25203BD-E008-92E0-64CB-755B717CB9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31036BB-6F1F-37AC-B982-C0FFBB6F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660ECDA-CEBE-DFE6-0DC1-3319BFC3EC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B3B2AD1-07A8-8556-CF59-4FC5C833D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2F6-089B-4EA6-9646-EB68EB34807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7F73835-8E77-49E7-4309-A188DFB98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6CA3653-F49B-5DC1-8564-826BE6C0E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6CB3C-5C93-4EE5-B11F-C9E04E3DBAF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3454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4C07AC-06D3-826D-8D9C-0A1E3EE0A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E8DF9BF-B859-2CE4-921D-633242B00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2F6-089B-4EA6-9646-EB68EB34807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0F4DD82-EE67-EBC7-C51A-53D9FA9A0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6CC281B-1EB7-B573-C9EC-8F5158CC3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6CB3C-5C93-4EE5-B11F-C9E04E3DBAF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4819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7397DC2-99AA-7886-A9D2-A9083F4C0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2F6-089B-4EA6-9646-EB68EB34807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7634841-98F8-3CF0-B0D2-9D2C672FC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A0BB576-FF72-2878-E24F-77E808462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6CB3C-5C93-4EE5-B11F-C9E04E3DBAF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2139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527CDD-6C1C-29CE-FA01-CE408024F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7A154E-6D59-A2A9-EAC1-51F6245FB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5DA36AF-2EAC-3D8F-8329-5346628538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45E8FF-3D2D-AFAD-3015-382E5CE23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2F6-089B-4EA6-9646-EB68EB34807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2A6E5A6-964F-AC2D-75A3-78AC11430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FDF7D6-3C94-A377-5BB9-8488A2186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6CB3C-5C93-4EE5-B11F-C9E04E3DBAF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6190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FD6458-6C5C-51A9-D727-3DA280BE7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D68440-ABF5-C533-AB30-090C68E7A9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9C5E2B6-79B9-B419-058B-418FAA561F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CB70CA1-ECA0-135A-E34B-0E958B8F2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2F6-089B-4EA6-9646-EB68EB34807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3112C7-0633-AF8D-6612-107968169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163295-F51E-E25C-455C-C95E5A0EC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6CB3C-5C93-4EE5-B11F-C9E04E3DBAF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33431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4A0BBD-CF12-42C7-7DDE-93F117374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CBEB0F8-192D-B283-4DFE-BE3851B6C6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95C75F-2260-C6BD-8174-A14D40431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2F6-089B-4EA6-9646-EB68EB34807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FACEEB-AAEE-CA17-B4A8-A665A152A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BEF6EA-AB94-73DB-9C6F-A74EB2B79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6CB3C-5C93-4EE5-B11F-C9E04E3DBAF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64798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2B2DCB2-84C5-021D-6CB0-6F5FC84FC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3158481-32BF-C0E6-44B8-119B442244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2237C4-164B-BC1D-0C2E-A3D04D9DE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2F6-089B-4EA6-9646-EB68EB34807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C93843-F675-0745-1C57-6F6A0D96F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E419BE-96C0-2309-DC9A-9F8AA22E5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6CB3C-5C93-4EE5-B11F-C9E04E3DBAF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0496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E9DD-9EC3-441D-8450-7F307D5785D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4608-BB9A-4E3B-A7FE-9660079DBC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29877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E9DD-9EC3-441D-8450-7F307D5785D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4608-BB9A-4E3B-A7FE-9660079DBC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79565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E9DD-9EC3-441D-8450-7F307D5785D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4608-BB9A-4E3B-A7FE-9660079DBC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46697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E9DD-9EC3-441D-8450-7F307D5785D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4608-BB9A-4E3B-A7FE-9660079DBC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19029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E9DD-9EC3-441D-8450-7F307D5785D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4608-BB9A-4E3B-A7FE-9660079DBC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086034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E9DD-9EC3-441D-8450-7F307D5785D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4608-BB9A-4E3B-A7FE-9660079DBC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52146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E9DD-9EC3-441D-8450-7F307D5785D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4608-BB9A-4E3B-A7FE-9660079DBC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69391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E9DD-9EC3-441D-8450-7F307D5785D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4608-BB9A-4E3B-A7FE-9660079DBC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256771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E9DD-9EC3-441D-8450-7F307D5785D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4608-BB9A-4E3B-A7FE-9660079DBC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00425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E9DD-9EC3-441D-8450-7F307D5785D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4608-BB9A-4E3B-A7FE-9660079DBC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390350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3E9DD-9EC3-441D-8450-7F307D5785D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74608-BB9A-4E3B-A7FE-9660079DBC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895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30F7F0F-E760-3B00-217D-FE51C36B4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CEC425-43F7-F097-263C-86AE1C44C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75DA3D-6781-40C8-9436-14847BD060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8902F6-089B-4EA6-9646-EB68EB34807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FFB461-3FEF-63FE-110B-96061C7FE4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617A62-742E-FC4B-3BA0-30ED7E889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B6CB3C-5C93-4EE5-B11F-C9E04E3DBAF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53002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3E9DD-9EC3-441D-8450-7F307D5785D4}" type="datetimeFigureOut">
              <a:rPr lang="es-CL" smtClean="0"/>
              <a:t>22-08-2026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74608-BB9A-4E3B-A7FE-9660079DBC2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48635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C4BECD-2F23-CEE0-D0FE-A2195710A9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dirty="0"/>
              <a:t>Conversatorio táctica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DEC5BAC-9D8E-2CBE-4CB7-12D1C96DA3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L" dirty="0" err="1"/>
              <a:t>Ycch</a:t>
            </a:r>
            <a:r>
              <a:rPr lang="es-CL" dirty="0"/>
              <a:t>, Agosto 2026 </a:t>
            </a:r>
          </a:p>
        </p:txBody>
      </p:sp>
    </p:spTree>
    <p:extLst>
      <p:ext uri="{BB962C8B-B14F-4D97-AF65-F5344CB8AC3E}">
        <p14:creationId xmlns:p14="http://schemas.microsoft.com/office/powerpoint/2010/main" val="970380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7032CF-7090-3AF1-4023-005CF37D3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CL" dirty="0"/>
              <a:t>Temas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D296B28-904B-714A-457E-E4B6068C5409}"/>
              </a:ext>
            </a:extLst>
          </p:cNvPr>
          <p:cNvSpPr txBox="1"/>
          <p:nvPr/>
        </p:nvSpPr>
        <p:spPr>
          <a:xfrm>
            <a:off x="1219200" y="2449286"/>
            <a:ext cx="856247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/>
              <a:t>Peldaños de Escalera, y aplicaciones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/>
              <a:t>Sombras de viento y lee </a:t>
            </a:r>
            <a:r>
              <a:rPr lang="es-CL" dirty="0" err="1"/>
              <a:t>bow</a:t>
            </a:r>
            <a:r>
              <a:rPr lang="es-CL" dirty="0"/>
              <a:t> (posición segura a </a:t>
            </a:r>
            <a:r>
              <a:rPr lang="es-CL" dirty="0" err="1"/>
              <a:t>soTavento</a:t>
            </a:r>
            <a:r>
              <a:rPr lang="es-CL" dirty="0"/>
              <a:t>), y aplicaciones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/>
              <a:t>Curvas polares, VMG y velocidad de casco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/>
              <a:t>Buscar ángulos o buscar presión? Ejemplo: “vientos curvos”, o roladas esperadas. </a:t>
            </a:r>
          </a:p>
        </p:txBody>
      </p:sp>
    </p:spTree>
    <p:extLst>
      <p:ext uri="{BB962C8B-B14F-4D97-AF65-F5344CB8AC3E}">
        <p14:creationId xmlns:p14="http://schemas.microsoft.com/office/powerpoint/2010/main" val="190824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084B1A9-0A82-B457-932D-0B5CA20D2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71" y="200706"/>
            <a:ext cx="10461171" cy="628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199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8D5578D-2C37-1EA1-442E-C28BCAB5D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51" y="0"/>
            <a:ext cx="11766247" cy="661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074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Aplicación 2: Escaleras también sirven para ver quién va ganando en popas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283" y="1845493"/>
            <a:ext cx="8735627" cy="491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169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Aplicación 3. Qué lado de la línea paga?</a:t>
            </a:r>
          </a:p>
        </p:txBody>
      </p:sp>
      <p:sp>
        <p:nvSpPr>
          <p:cNvPr id="3" name="Conector 2"/>
          <p:cNvSpPr/>
          <p:nvPr/>
        </p:nvSpPr>
        <p:spPr>
          <a:xfrm>
            <a:off x="1766656" y="5601810"/>
            <a:ext cx="337352" cy="2574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riángulo isósceles 3"/>
          <p:cNvSpPr/>
          <p:nvPr/>
        </p:nvSpPr>
        <p:spPr>
          <a:xfrm>
            <a:off x="8211845" y="5486400"/>
            <a:ext cx="381739" cy="37286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Conector recto 5"/>
          <p:cNvCxnSpPr>
            <a:stCxn id="3" idx="6"/>
          </p:cNvCxnSpPr>
          <p:nvPr/>
        </p:nvCxnSpPr>
        <p:spPr>
          <a:xfrm flipV="1">
            <a:off x="2104008" y="5726097"/>
            <a:ext cx="6027938" cy="4439"/>
          </a:xfrm>
          <a:prstGeom prst="line">
            <a:avLst/>
          </a:prstGeom>
          <a:ln w="1905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lecha abajo 6"/>
          <p:cNvSpPr/>
          <p:nvPr/>
        </p:nvSpPr>
        <p:spPr>
          <a:xfrm rot="1320000">
            <a:off x="7252778" y="1936737"/>
            <a:ext cx="781236" cy="674703"/>
          </a:xfrm>
          <a:prstGeom prst="down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00000">
            <a:off x="2132816" y="2771609"/>
            <a:ext cx="6754953" cy="163387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9286240" y="2407920"/>
            <a:ext cx="2621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este ejemplo, paga el Bote, pues está en  un peldaño más alto, más a Barlovento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026" y="3247234"/>
            <a:ext cx="6815919" cy="434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34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dirty="0"/>
              <a:t>Aplicación 4. NO importa qué lado está mas cerca “linealmente” de la Boya de Barlovento</a:t>
            </a:r>
          </a:p>
        </p:txBody>
      </p:sp>
      <p:sp>
        <p:nvSpPr>
          <p:cNvPr id="3" name="Conector 2"/>
          <p:cNvSpPr/>
          <p:nvPr/>
        </p:nvSpPr>
        <p:spPr>
          <a:xfrm>
            <a:off x="1766656" y="5601810"/>
            <a:ext cx="337352" cy="2574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riángulo isósceles 3"/>
          <p:cNvSpPr/>
          <p:nvPr/>
        </p:nvSpPr>
        <p:spPr>
          <a:xfrm>
            <a:off x="4199916" y="5486400"/>
            <a:ext cx="381739" cy="37286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Conector recto 5"/>
          <p:cNvCxnSpPr>
            <a:stCxn id="3" idx="6"/>
          </p:cNvCxnSpPr>
          <p:nvPr/>
        </p:nvCxnSpPr>
        <p:spPr>
          <a:xfrm>
            <a:off x="2104008" y="5730536"/>
            <a:ext cx="2325752" cy="0"/>
          </a:xfrm>
          <a:prstGeom prst="line">
            <a:avLst/>
          </a:prstGeom>
          <a:ln w="1905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lecha abajo 6"/>
          <p:cNvSpPr/>
          <p:nvPr/>
        </p:nvSpPr>
        <p:spPr>
          <a:xfrm rot="1320000">
            <a:off x="7252778" y="1936737"/>
            <a:ext cx="781236" cy="674703"/>
          </a:xfrm>
          <a:prstGeom prst="down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40000">
            <a:off x="325773" y="4384554"/>
            <a:ext cx="7458371" cy="1633870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9286240" y="2407920"/>
            <a:ext cx="2621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este ejemplo, paga el Bote, pues está en  un peldaño más alto, más a Barlovento.</a:t>
            </a:r>
          </a:p>
        </p:txBody>
      </p:sp>
      <p:sp>
        <p:nvSpPr>
          <p:cNvPr id="9" name="Conector 8"/>
          <p:cNvSpPr/>
          <p:nvPr/>
        </p:nvSpPr>
        <p:spPr>
          <a:xfrm>
            <a:off x="1956540" y="2097357"/>
            <a:ext cx="337352" cy="257452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">
            <a:off x="838200" y="1841759"/>
            <a:ext cx="7638950" cy="2914141"/>
          </a:xfrm>
          <a:prstGeom prst="rect">
            <a:avLst/>
          </a:prstGeom>
        </p:spPr>
      </p:pic>
      <p:cxnSp>
        <p:nvCxnSpPr>
          <p:cNvPr id="13" name="Conector recto 12"/>
          <p:cNvCxnSpPr/>
          <p:nvPr/>
        </p:nvCxnSpPr>
        <p:spPr>
          <a:xfrm>
            <a:off x="2350437" y="2407920"/>
            <a:ext cx="1819099" cy="33226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 flipV="1">
            <a:off x="2125216" y="4844399"/>
            <a:ext cx="1564743" cy="9129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0009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Aplicación 5. Qué boya del portón paga?</a:t>
            </a:r>
          </a:p>
        </p:txBody>
      </p:sp>
      <p:sp>
        <p:nvSpPr>
          <p:cNvPr id="3" name="Conector 2"/>
          <p:cNvSpPr/>
          <p:nvPr/>
        </p:nvSpPr>
        <p:spPr>
          <a:xfrm>
            <a:off x="2525383" y="5601811"/>
            <a:ext cx="337352" cy="2574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lecha abajo 6"/>
          <p:cNvSpPr/>
          <p:nvPr/>
        </p:nvSpPr>
        <p:spPr>
          <a:xfrm rot="1320000">
            <a:off x="7252778" y="1936737"/>
            <a:ext cx="781236" cy="674703"/>
          </a:xfrm>
          <a:prstGeom prst="down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9286240" y="2407920"/>
            <a:ext cx="2621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este ejemplo, paga boya de la derecha (o izquierda navegando), pues está en  un peldaño más alto, más a Barlovento. Significa que se navega menos hacia sotavento.</a:t>
            </a:r>
          </a:p>
        </p:txBody>
      </p:sp>
      <p:sp>
        <p:nvSpPr>
          <p:cNvPr id="9" name="Conector 8"/>
          <p:cNvSpPr/>
          <p:nvPr/>
        </p:nvSpPr>
        <p:spPr>
          <a:xfrm>
            <a:off x="7794593" y="5473085"/>
            <a:ext cx="337352" cy="2574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332" y="1566379"/>
            <a:ext cx="6726889" cy="390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89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Aplicación 6. Roladas esperadas, Qué lado de la cancha escoger? </a:t>
            </a:r>
          </a:p>
        </p:txBody>
      </p:sp>
      <p:sp>
        <p:nvSpPr>
          <p:cNvPr id="3" name="Conector 2"/>
          <p:cNvSpPr/>
          <p:nvPr/>
        </p:nvSpPr>
        <p:spPr>
          <a:xfrm>
            <a:off x="1766656" y="5601810"/>
            <a:ext cx="337352" cy="2574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Conector recto 5"/>
          <p:cNvCxnSpPr>
            <a:stCxn id="3" idx="6"/>
          </p:cNvCxnSpPr>
          <p:nvPr/>
        </p:nvCxnSpPr>
        <p:spPr>
          <a:xfrm flipV="1">
            <a:off x="2104008" y="5726097"/>
            <a:ext cx="6027938" cy="4439"/>
          </a:xfrm>
          <a:prstGeom prst="line">
            <a:avLst/>
          </a:prstGeom>
          <a:ln w="1905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lecha abajo 6"/>
          <p:cNvSpPr/>
          <p:nvPr/>
        </p:nvSpPr>
        <p:spPr>
          <a:xfrm rot="-1620000">
            <a:off x="1228969" y="1811045"/>
            <a:ext cx="781236" cy="674703"/>
          </a:xfrm>
          <a:prstGeom prst="down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3060000">
            <a:off x="1108329" y="1676426"/>
            <a:ext cx="6196613" cy="3946322"/>
          </a:xfrm>
          <a:prstGeom prst="rect">
            <a:avLst/>
          </a:prstGeom>
        </p:spPr>
      </p:pic>
      <p:sp>
        <p:nvSpPr>
          <p:cNvPr id="10" name="Triángulo isósceles 9"/>
          <p:cNvSpPr/>
          <p:nvPr/>
        </p:nvSpPr>
        <p:spPr>
          <a:xfrm>
            <a:off x="8211845" y="5486400"/>
            <a:ext cx="381739" cy="37286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echa abajo 10"/>
          <p:cNvSpPr/>
          <p:nvPr/>
        </p:nvSpPr>
        <p:spPr>
          <a:xfrm>
            <a:off x="5060272" y="1473693"/>
            <a:ext cx="781236" cy="674703"/>
          </a:xfrm>
          <a:prstGeom prst="down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720" y="2854724"/>
            <a:ext cx="6754953" cy="1633870"/>
          </a:xfrm>
          <a:prstGeom prst="rect">
            <a:avLst/>
          </a:prstGeom>
        </p:spPr>
      </p:pic>
      <p:sp>
        <p:nvSpPr>
          <p:cNvPr id="12" name="Triángulo isósceles 11"/>
          <p:cNvSpPr/>
          <p:nvPr/>
        </p:nvSpPr>
        <p:spPr>
          <a:xfrm rot="-2040000">
            <a:off x="2610795" y="3648183"/>
            <a:ext cx="324637" cy="517026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riángulo isósceles 12"/>
          <p:cNvSpPr/>
          <p:nvPr/>
        </p:nvSpPr>
        <p:spPr>
          <a:xfrm rot="2400000">
            <a:off x="5563924" y="3619033"/>
            <a:ext cx="366774" cy="551455"/>
          </a:xfrm>
          <a:prstGeom prst="triangle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4488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Aplicación 6: viradas boya de Sotavento</a:t>
            </a:r>
          </a:p>
        </p:txBody>
      </p:sp>
      <p:sp>
        <p:nvSpPr>
          <p:cNvPr id="3" name="Flecha abajo 2"/>
          <p:cNvSpPr/>
          <p:nvPr/>
        </p:nvSpPr>
        <p:spPr>
          <a:xfrm>
            <a:off x="5060272" y="1473693"/>
            <a:ext cx="781236" cy="674703"/>
          </a:xfrm>
          <a:prstGeom prst="down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Conector recto 4"/>
          <p:cNvCxnSpPr/>
          <p:nvPr/>
        </p:nvCxnSpPr>
        <p:spPr>
          <a:xfrm flipV="1">
            <a:off x="2050741" y="3000855"/>
            <a:ext cx="6676008" cy="26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V="1">
            <a:off x="2112886" y="3366579"/>
            <a:ext cx="6676008" cy="26633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 flipV="1">
            <a:off x="2112887" y="3769542"/>
            <a:ext cx="6676008" cy="26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 flipV="1">
            <a:off x="2095131" y="4185821"/>
            <a:ext cx="6676008" cy="26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 flipV="1">
            <a:off x="2112886" y="4596181"/>
            <a:ext cx="6676008" cy="26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7177596" y="1481185"/>
            <a:ext cx="3098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Barlovento (</a:t>
            </a:r>
            <a:r>
              <a:rPr kumimoji="0" lang="es-CL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windward</a:t>
            </a: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7518982" y="5326632"/>
            <a:ext cx="2700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Sotavento (</a:t>
            </a:r>
            <a:r>
              <a:rPr kumimoji="0" lang="es-CL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leeward</a:t>
            </a: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12" name="Conector 11"/>
          <p:cNvSpPr/>
          <p:nvPr/>
        </p:nvSpPr>
        <p:spPr>
          <a:xfrm>
            <a:off x="5220069" y="3240813"/>
            <a:ext cx="337352" cy="2574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o 14"/>
          <p:cNvSpPr/>
          <p:nvPr/>
        </p:nvSpPr>
        <p:spPr>
          <a:xfrm rot="8280000">
            <a:off x="3433785" y="-459376"/>
            <a:ext cx="4247274" cy="3881120"/>
          </a:xfrm>
          <a:prstGeom prst="arc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Arco 16"/>
          <p:cNvSpPr/>
          <p:nvPr/>
        </p:nvSpPr>
        <p:spPr>
          <a:xfrm rot="8280000">
            <a:off x="2427945" y="-180854"/>
            <a:ext cx="4247274" cy="3881120"/>
          </a:xfrm>
          <a:prstGeom prst="arc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CuadroTexto 17"/>
          <p:cNvSpPr txBox="1"/>
          <p:nvPr/>
        </p:nvSpPr>
        <p:spPr>
          <a:xfrm flipH="1">
            <a:off x="9718038" y="2712720"/>
            <a:ext cx="2118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Virada </a:t>
            </a: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azul</a:t>
            </a: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es eficiente, pero virada </a:t>
            </a: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roja</a:t>
            </a: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es táctica, porque esta en una línea de viento más limpio</a:t>
            </a:r>
          </a:p>
        </p:txBody>
      </p:sp>
      <p:sp>
        <p:nvSpPr>
          <p:cNvPr id="19" name="Arco 18"/>
          <p:cNvSpPr/>
          <p:nvPr/>
        </p:nvSpPr>
        <p:spPr>
          <a:xfrm rot="8280000">
            <a:off x="4294331" y="-194171"/>
            <a:ext cx="4247274" cy="3881120"/>
          </a:xfrm>
          <a:prstGeom prst="arc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8476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Aplicación 6: viradas boya de Sotavento</a:t>
            </a:r>
          </a:p>
        </p:txBody>
      </p:sp>
      <p:sp>
        <p:nvSpPr>
          <p:cNvPr id="3" name="Flecha abajo 2"/>
          <p:cNvSpPr/>
          <p:nvPr/>
        </p:nvSpPr>
        <p:spPr>
          <a:xfrm>
            <a:off x="5060272" y="1473693"/>
            <a:ext cx="781236" cy="674703"/>
          </a:xfrm>
          <a:prstGeom prst="downArrow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Conector recto 4"/>
          <p:cNvCxnSpPr/>
          <p:nvPr/>
        </p:nvCxnSpPr>
        <p:spPr>
          <a:xfrm flipV="1">
            <a:off x="2050741" y="3000855"/>
            <a:ext cx="6676008" cy="26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V="1">
            <a:off x="2112886" y="3366579"/>
            <a:ext cx="6676008" cy="26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 flipV="1">
            <a:off x="2112887" y="3769542"/>
            <a:ext cx="6676008" cy="26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 flipV="1">
            <a:off x="2095131" y="4185821"/>
            <a:ext cx="6676008" cy="26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 flipV="1">
            <a:off x="2112886" y="4596181"/>
            <a:ext cx="6676008" cy="26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7177596" y="1481185"/>
            <a:ext cx="3098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Barlovento (</a:t>
            </a:r>
            <a:r>
              <a:rPr kumimoji="0" lang="es-CL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windward</a:t>
            </a: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7518982" y="5326632"/>
            <a:ext cx="2700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Sotavento (</a:t>
            </a:r>
            <a:r>
              <a:rPr kumimoji="0" lang="es-CL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leeward</a:t>
            </a: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12" name="Conector 11"/>
          <p:cNvSpPr/>
          <p:nvPr/>
        </p:nvSpPr>
        <p:spPr>
          <a:xfrm>
            <a:off x="5220069" y="3240813"/>
            <a:ext cx="337352" cy="2574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o 14"/>
          <p:cNvSpPr/>
          <p:nvPr/>
        </p:nvSpPr>
        <p:spPr>
          <a:xfrm rot="8280000">
            <a:off x="3433785" y="-459376"/>
            <a:ext cx="4247274" cy="3881120"/>
          </a:xfrm>
          <a:prstGeom prst="arc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Arco 16"/>
          <p:cNvSpPr/>
          <p:nvPr/>
        </p:nvSpPr>
        <p:spPr>
          <a:xfrm rot="8280000">
            <a:off x="2427945" y="-180854"/>
            <a:ext cx="4247274" cy="3881120"/>
          </a:xfrm>
          <a:prstGeom prst="arc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CuadroTexto 17"/>
          <p:cNvSpPr txBox="1"/>
          <p:nvPr/>
        </p:nvSpPr>
        <p:spPr>
          <a:xfrm flipH="1">
            <a:off x="9718038" y="2712720"/>
            <a:ext cx="2118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Virada </a:t>
            </a: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azul</a:t>
            </a: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es eficiente, pero virada </a:t>
            </a: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roja</a:t>
            </a: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es táctica, porque esta en una línea de viento más limpio</a:t>
            </a:r>
          </a:p>
        </p:txBody>
      </p:sp>
      <p:sp>
        <p:nvSpPr>
          <p:cNvPr id="16" name="Triángulo isósceles 15"/>
          <p:cNvSpPr/>
          <p:nvPr/>
        </p:nvSpPr>
        <p:spPr>
          <a:xfrm rot="2400000">
            <a:off x="6543715" y="1864415"/>
            <a:ext cx="366774" cy="551455"/>
          </a:xfrm>
          <a:prstGeom prst="triangle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riángulo isósceles 18"/>
          <p:cNvSpPr/>
          <p:nvPr/>
        </p:nvSpPr>
        <p:spPr>
          <a:xfrm rot="2400000">
            <a:off x="6486530" y="2725128"/>
            <a:ext cx="366774" cy="551455"/>
          </a:xfrm>
          <a:prstGeom prst="triangle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Conector recto 12"/>
          <p:cNvCxnSpPr/>
          <p:nvPr/>
        </p:nvCxnSpPr>
        <p:spPr>
          <a:xfrm flipV="1">
            <a:off x="5841508" y="2409915"/>
            <a:ext cx="668185" cy="80785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3285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F166853-5C15-9F2B-9B1C-360CD1894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7220"/>
            <a:ext cx="12192000" cy="562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269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13AF2F-7434-E8D4-70E9-F15F03C91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Sombras de viento</a:t>
            </a:r>
          </a:p>
        </p:txBody>
      </p:sp>
    </p:spTree>
    <p:extLst>
      <p:ext uri="{BB962C8B-B14F-4D97-AF65-F5344CB8AC3E}">
        <p14:creationId xmlns:p14="http://schemas.microsoft.com/office/powerpoint/2010/main" val="2677670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Conceptos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914400" y="2407920"/>
            <a:ext cx="85953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Distintos tipos de viento sucio a Sota, Estela y </a:t>
            </a:r>
            <a:r>
              <a:rPr kumimoji="0" lang="es-C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Barlo</a:t>
            </a: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Concentrarnos en dos de ellos: </a:t>
            </a:r>
            <a:r>
              <a:rPr kumimoji="0" lang="es-C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Barlo</a:t>
            </a: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y Estela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Aplicaciones: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Lee </a:t>
            </a:r>
            <a:r>
              <a:rPr kumimoji="0" lang="es-C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Bow</a:t>
            </a: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(qué es, cómo hacerla y cómo protegerse)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Cruces (videos)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Partidas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Rodeo boya de Sotavento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036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4BD907-E0B8-9EE5-3305-845408331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485" y="39388"/>
            <a:ext cx="10515600" cy="1325563"/>
          </a:xfrm>
        </p:spPr>
        <p:txBody>
          <a:bodyPr/>
          <a:lstStyle/>
          <a:p>
            <a:r>
              <a:rPr lang="es-CL" dirty="0"/>
              <a:t>Extensión y tipo de sombras de viento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1E486DC-D70D-89B8-A187-7869288784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966" t="71905"/>
          <a:stretch>
            <a:fillRect/>
          </a:stretch>
        </p:blipFill>
        <p:spPr>
          <a:xfrm rot="-8100000">
            <a:off x="3972857" y="2694060"/>
            <a:ext cx="2577876" cy="1026981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381B3935-99CA-9BBB-CD8C-4079AD018C24}"/>
              </a:ext>
            </a:extLst>
          </p:cNvPr>
          <p:cNvSpPr>
            <a:spLocks/>
          </p:cNvSpPr>
          <p:nvPr/>
        </p:nvSpPr>
        <p:spPr>
          <a:xfrm rot="-2700000">
            <a:off x="5527101" y="1575351"/>
            <a:ext cx="3011585" cy="66712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06C34479-D245-8A7F-21B6-97D978CF09C4}"/>
              </a:ext>
            </a:extLst>
          </p:cNvPr>
          <p:cNvSpPr/>
          <p:nvPr/>
        </p:nvSpPr>
        <p:spPr>
          <a:xfrm>
            <a:off x="5388429" y="1458686"/>
            <a:ext cx="3527048" cy="5116285"/>
          </a:xfrm>
          <a:custGeom>
            <a:avLst/>
            <a:gdLst>
              <a:gd name="csX0" fmla="*/ 0 w 3527048"/>
              <a:gd name="csY0" fmla="*/ 0 h 5116285"/>
              <a:gd name="csX1" fmla="*/ 10885 w 3527048"/>
              <a:gd name="csY1" fmla="*/ 119743 h 5116285"/>
              <a:gd name="csX2" fmla="*/ 21771 w 3527048"/>
              <a:gd name="csY2" fmla="*/ 685800 h 5116285"/>
              <a:gd name="csX3" fmla="*/ 43542 w 3527048"/>
              <a:gd name="csY3" fmla="*/ 718457 h 5116285"/>
              <a:gd name="csX4" fmla="*/ 87085 w 3527048"/>
              <a:gd name="csY4" fmla="*/ 805543 h 5116285"/>
              <a:gd name="csX5" fmla="*/ 108857 w 3527048"/>
              <a:gd name="csY5" fmla="*/ 870857 h 5116285"/>
              <a:gd name="csX6" fmla="*/ 119742 w 3527048"/>
              <a:gd name="csY6" fmla="*/ 925285 h 5116285"/>
              <a:gd name="csX7" fmla="*/ 185057 w 3527048"/>
              <a:gd name="csY7" fmla="*/ 1001485 h 5116285"/>
              <a:gd name="csX8" fmla="*/ 206828 w 3527048"/>
              <a:gd name="csY8" fmla="*/ 1034143 h 5116285"/>
              <a:gd name="csX9" fmla="*/ 228600 w 3527048"/>
              <a:gd name="csY9" fmla="*/ 1121228 h 5116285"/>
              <a:gd name="csX10" fmla="*/ 250371 w 3527048"/>
              <a:gd name="csY10" fmla="*/ 1164771 h 5116285"/>
              <a:gd name="csX11" fmla="*/ 293914 w 3527048"/>
              <a:gd name="csY11" fmla="*/ 1208314 h 5116285"/>
              <a:gd name="csX12" fmla="*/ 326571 w 3527048"/>
              <a:gd name="csY12" fmla="*/ 1251857 h 5116285"/>
              <a:gd name="csX13" fmla="*/ 348342 w 3527048"/>
              <a:gd name="csY13" fmla="*/ 1284514 h 5116285"/>
              <a:gd name="csX14" fmla="*/ 413657 w 3527048"/>
              <a:gd name="csY14" fmla="*/ 1338943 h 5116285"/>
              <a:gd name="csX15" fmla="*/ 435428 w 3527048"/>
              <a:gd name="csY15" fmla="*/ 1382485 h 5116285"/>
              <a:gd name="csX16" fmla="*/ 511628 w 3527048"/>
              <a:gd name="csY16" fmla="*/ 1447800 h 5116285"/>
              <a:gd name="csX17" fmla="*/ 609600 w 3527048"/>
              <a:gd name="csY17" fmla="*/ 1524000 h 5116285"/>
              <a:gd name="csX18" fmla="*/ 685800 w 3527048"/>
              <a:gd name="csY18" fmla="*/ 1600200 h 5116285"/>
              <a:gd name="csX19" fmla="*/ 718457 w 3527048"/>
              <a:gd name="csY19" fmla="*/ 1621971 h 5116285"/>
              <a:gd name="csX20" fmla="*/ 740228 w 3527048"/>
              <a:gd name="csY20" fmla="*/ 1654628 h 5116285"/>
              <a:gd name="csX21" fmla="*/ 772885 w 3527048"/>
              <a:gd name="csY21" fmla="*/ 1665514 h 5116285"/>
              <a:gd name="csX22" fmla="*/ 805542 w 3527048"/>
              <a:gd name="csY22" fmla="*/ 1687285 h 5116285"/>
              <a:gd name="csX23" fmla="*/ 859971 w 3527048"/>
              <a:gd name="csY23" fmla="*/ 1730828 h 5116285"/>
              <a:gd name="csX24" fmla="*/ 881742 w 3527048"/>
              <a:gd name="csY24" fmla="*/ 1752600 h 5116285"/>
              <a:gd name="csX25" fmla="*/ 914400 w 3527048"/>
              <a:gd name="csY25" fmla="*/ 1774371 h 5116285"/>
              <a:gd name="csX26" fmla="*/ 957942 w 3527048"/>
              <a:gd name="csY26" fmla="*/ 1817914 h 5116285"/>
              <a:gd name="csX27" fmla="*/ 1023257 w 3527048"/>
              <a:gd name="csY27" fmla="*/ 1883228 h 5116285"/>
              <a:gd name="csX28" fmla="*/ 1055914 w 3527048"/>
              <a:gd name="csY28" fmla="*/ 1915885 h 5116285"/>
              <a:gd name="csX29" fmla="*/ 1153885 w 3527048"/>
              <a:gd name="csY29" fmla="*/ 1992085 h 5116285"/>
              <a:gd name="csX30" fmla="*/ 1219200 w 3527048"/>
              <a:gd name="csY30" fmla="*/ 2046514 h 5116285"/>
              <a:gd name="csX31" fmla="*/ 1284514 w 3527048"/>
              <a:gd name="csY31" fmla="*/ 2122714 h 5116285"/>
              <a:gd name="csX32" fmla="*/ 1317171 w 3527048"/>
              <a:gd name="csY32" fmla="*/ 2166257 h 5116285"/>
              <a:gd name="csX33" fmla="*/ 1338942 w 3527048"/>
              <a:gd name="csY33" fmla="*/ 2198914 h 5116285"/>
              <a:gd name="csX34" fmla="*/ 1371600 w 3527048"/>
              <a:gd name="csY34" fmla="*/ 2209800 h 5116285"/>
              <a:gd name="csX35" fmla="*/ 1404257 w 3527048"/>
              <a:gd name="csY35" fmla="*/ 2275114 h 5116285"/>
              <a:gd name="csX36" fmla="*/ 1436914 w 3527048"/>
              <a:gd name="csY36" fmla="*/ 2286000 h 5116285"/>
              <a:gd name="csX37" fmla="*/ 1480457 w 3527048"/>
              <a:gd name="csY37" fmla="*/ 2351314 h 5116285"/>
              <a:gd name="csX38" fmla="*/ 1502228 w 3527048"/>
              <a:gd name="csY38" fmla="*/ 2383971 h 5116285"/>
              <a:gd name="csX39" fmla="*/ 1534885 w 3527048"/>
              <a:gd name="csY39" fmla="*/ 2405743 h 5116285"/>
              <a:gd name="csX40" fmla="*/ 1589314 w 3527048"/>
              <a:gd name="csY40" fmla="*/ 2481943 h 5116285"/>
              <a:gd name="csX41" fmla="*/ 1665514 w 3527048"/>
              <a:gd name="csY41" fmla="*/ 2558143 h 5116285"/>
              <a:gd name="csX42" fmla="*/ 1698171 w 3527048"/>
              <a:gd name="csY42" fmla="*/ 2579914 h 5116285"/>
              <a:gd name="csX43" fmla="*/ 1752600 w 3527048"/>
              <a:gd name="csY43" fmla="*/ 2634343 h 5116285"/>
              <a:gd name="csX44" fmla="*/ 1861457 w 3527048"/>
              <a:gd name="csY44" fmla="*/ 2677885 h 5116285"/>
              <a:gd name="csX45" fmla="*/ 1915885 w 3527048"/>
              <a:gd name="csY45" fmla="*/ 2743200 h 5116285"/>
              <a:gd name="csX46" fmla="*/ 1981200 w 3527048"/>
              <a:gd name="csY46" fmla="*/ 2786743 h 5116285"/>
              <a:gd name="csX47" fmla="*/ 2068285 w 3527048"/>
              <a:gd name="csY47" fmla="*/ 2852057 h 5116285"/>
              <a:gd name="csX48" fmla="*/ 2090057 w 3527048"/>
              <a:gd name="csY48" fmla="*/ 2895600 h 5116285"/>
              <a:gd name="csX49" fmla="*/ 2122714 w 3527048"/>
              <a:gd name="csY49" fmla="*/ 2917371 h 5116285"/>
              <a:gd name="csX50" fmla="*/ 2177142 w 3527048"/>
              <a:gd name="csY50" fmla="*/ 2960914 h 5116285"/>
              <a:gd name="csX51" fmla="*/ 2231571 w 3527048"/>
              <a:gd name="csY51" fmla="*/ 3015343 h 5116285"/>
              <a:gd name="csX52" fmla="*/ 2253342 w 3527048"/>
              <a:gd name="csY52" fmla="*/ 3048000 h 5116285"/>
              <a:gd name="csX53" fmla="*/ 2296885 w 3527048"/>
              <a:gd name="csY53" fmla="*/ 3091543 h 5116285"/>
              <a:gd name="csX54" fmla="*/ 2318657 w 3527048"/>
              <a:gd name="csY54" fmla="*/ 3124200 h 5116285"/>
              <a:gd name="csX55" fmla="*/ 2383971 w 3527048"/>
              <a:gd name="csY55" fmla="*/ 3167743 h 5116285"/>
              <a:gd name="csX56" fmla="*/ 2427514 w 3527048"/>
              <a:gd name="csY56" fmla="*/ 3211285 h 5116285"/>
              <a:gd name="csX57" fmla="*/ 2449285 w 3527048"/>
              <a:gd name="csY57" fmla="*/ 3254828 h 5116285"/>
              <a:gd name="csX58" fmla="*/ 2481942 w 3527048"/>
              <a:gd name="csY58" fmla="*/ 3276600 h 5116285"/>
              <a:gd name="csX59" fmla="*/ 2514600 w 3527048"/>
              <a:gd name="csY59" fmla="*/ 3309257 h 5116285"/>
              <a:gd name="csX60" fmla="*/ 2536371 w 3527048"/>
              <a:gd name="csY60" fmla="*/ 3341914 h 5116285"/>
              <a:gd name="csX61" fmla="*/ 2569028 w 3527048"/>
              <a:gd name="csY61" fmla="*/ 3352800 h 5116285"/>
              <a:gd name="csX62" fmla="*/ 2601685 w 3527048"/>
              <a:gd name="csY62" fmla="*/ 3396343 h 5116285"/>
              <a:gd name="csX63" fmla="*/ 2667000 w 3527048"/>
              <a:gd name="csY63" fmla="*/ 3461657 h 5116285"/>
              <a:gd name="csX64" fmla="*/ 2754085 w 3527048"/>
              <a:gd name="csY64" fmla="*/ 3592285 h 5116285"/>
              <a:gd name="csX65" fmla="*/ 2808514 w 3527048"/>
              <a:gd name="csY65" fmla="*/ 3657600 h 5116285"/>
              <a:gd name="csX66" fmla="*/ 2852057 w 3527048"/>
              <a:gd name="csY66" fmla="*/ 3722914 h 5116285"/>
              <a:gd name="csX67" fmla="*/ 2873828 w 3527048"/>
              <a:gd name="csY67" fmla="*/ 3755571 h 5116285"/>
              <a:gd name="csX68" fmla="*/ 2895600 w 3527048"/>
              <a:gd name="csY68" fmla="*/ 3777343 h 5116285"/>
              <a:gd name="csX69" fmla="*/ 2917371 w 3527048"/>
              <a:gd name="csY69" fmla="*/ 3810000 h 5116285"/>
              <a:gd name="csX70" fmla="*/ 2950028 w 3527048"/>
              <a:gd name="csY70" fmla="*/ 3897085 h 5116285"/>
              <a:gd name="csX71" fmla="*/ 3004457 w 3527048"/>
              <a:gd name="csY71" fmla="*/ 3973285 h 5116285"/>
              <a:gd name="csX72" fmla="*/ 3015342 w 3527048"/>
              <a:gd name="csY72" fmla="*/ 4016828 h 5116285"/>
              <a:gd name="csX73" fmla="*/ 3037114 w 3527048"/>
              <a:gd name="csY73" fmla="*/ 4049485 h 5116285"/>
              <a:gd name="csX74" fmla="*/ 3069771 w 3527048"/>
              <a:gd name="csY74" fmla="*/ 4103914 h 5116285"/>
              <a:gd name="csX75" fmla="*/ 3080657 w 3527048"/>
              <a:gd name="csY75" fmla="*/ 4147457 h 5116285"/>
              <a:gd name="csX76" fmla="*/ 3113314 w 3527048"/>
              <a:gd name="csY76" fmla="*/ 4169228 h 5116285"/>
              <a:gd name="csX77" fmla="*/ 3145971 w 3527048"/>
              <a:gd name="csY77" fmla="*/ 4201885 h 5116285"/>
              <a:gd name="csX78" fmla="*/ 3189514 w 3527048"/>
              <a:gd name="csY78" fmla="*/ 4310743 h 5116285"/>
              <a:gd name="csX79" fmla="*/ 3254828 w 3527048"/>
              <a:gd name="csY79" fmla="*/ 4408714 h 5116285"/>
              <a:gd name="csX80" fmla="*/ 3276600 w 3527048"/>
              <a:gd name="csY80" fmla="*/ 4463143 h 5116285"/>
              <a:gd name="csX81" fmla="*/ 3287485 w 3527048"/>
              <a:gd name="csY81" fmla="*/ 4495800 h 5116285"/>
              <a:gd name="csX82" fmla="*/ 3331028 w 3527048"/>
              <a:gd name="csY82" fmla="*/ 4550228 h 5116285"/>
              <a:gd name="csX83" fmla="*/ 3352800 w 3527048"/>
              <a:gd name="csY83" fmla="*/ 4615543 h 5116285"/>
              <a:gd name="csX84" fmla="*/ 3363685 w 3527048"/>
              <a:gd name="csY84" fmla="*/ 4659085 h 5116285"/>
              <a:gd name="csX85" fmla="*/ 3385457 w 3527048"/>
              <a:gd name="csY85" fmla="*/ 4702628 h 5116285"/>
              <a:gd name="csX86" fmla="*/ 3407228 w 3527048"/>
              <a:gd name="csY86" fmla="*/ 4789714 h 5116285"/>
              <a:gd name="csX87" fmla="*/ 3418114 w 3527048"/>
              <a:gd name="csY87" fmla="*/ 4833257 h 5116285"/>
              <a:gd name="csX88" fmla="*/ 3439885 w 3527048"/>
              <a:gd name="csY88" fmla="*/ 4898571 h 5116285"/>
              <a:gd name="csX89" fmla="*/ 3450771 w 3527048"/>
              <a:gd name="csY89" fmla="*/ 4963885 h 5116285"/>
              <a:gd name="csX90" fmla="*/ 3472542 w 3527048"/>
              <a:gd name="csY90" fmla="*/ 5007428 h 5116285"/>
              <a:gd name="csX91" fmla="*/ 3505200 w 3527048"/>
              <a:gd name="csY91" fmla="*/ 5083628 h 5116285"/>
              <a:gd name="csX92" fmla="*/ 3526971 w 3527048"/>
              <a:gd name="csY92" fmla="*/ 5116285 h 51162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</a:cxnLst>
            <a:rect l="l" t="t" r="r" b="b"/>
            <a:pathLst>
              <a:path w="3527048" h="5116285">
                <a:moveTo>
                  <a:pt x="0" y="0"/>
                </a:moveTo>
                <a:cubicBezTo>
                  <a:pt x="42450" y="106125"/>
                  <a:pt x="10885" y="-93"/>
                  <a:pt x="10885" y="119743"/>
                </a:cubicBezTo>
                <a:cubicBezTo>
                  <a:pt x="10885" y="308464"/>
                  <a:pt x="11492" y="497360"/>
                  <a:pt x="21771" y="685800"/>
                </a:cubicBezTo>
                <a:cubicBezTo>
                  <a:pt x="22484" y="698863"/>
                  <a:pt x="38229" y="706502"/>
                  <a:pt x="43542" y="718457"/>
                </a:cubicBezTo>
                <a:cubicBezTo>
                  <a:pt x="83569" y="808518"/>
                  <a:pt x="42374" y="760830"/>
                  <a:pt x="87085" y="805543"/>
                </a:cubicBezTo>
                <a:cubicBezTo>
                  <a:pt x="94342" y="827314"/>
                  <a:pt x="104357" y="848354"/>
                  <a:pt x="108857" y="870857"/>
                </a:cubicBezTo>
                <a:cubicBezTo>
                  <a:pt x="112485" y="889000"/>
                  <a:pt x="112228" y="908378"/>
                  <a:pt x="119742" y="925285"/>
                </a:cubicBezTo>
                <a:cubicBezTo>
                  <a:pt x="135272" y="960228"/>
                  <a:pt x="161942" y="973746"/>
                  <a:pt x="185057" y="1001485"/>
                </a:cubicBezTo>
                <a:cubicBezTo>
                  <a:pt x="193433" y="1011536"/>
                  <a:pt x="200977" y="1022441"/>
                  <a:pt x="206828" y="1034143"/>
                </a:cubicBezTo>
                <a:cubicBezTo>
                  <a:pt x="223122" y="1066732"/>
                  <a:pt x="216177" y="1083960"/>
                  <a:pt x="228600" y="1121228"/>
                </a:cubicBezTo>
                <a:cubicBezTo>
                  <a:pt x="233732" y="1136623"/>
                  <a:pt x="240635" y="1151789"/>
                  <a:pt x="250371" y="1164771"/>
                </a:cubicBezTo>
                <a:cubicBezTo>
                  <a:pt x="262687" y="1181192"/>
                  <a:pt x="281598" y="1191893"/>
                  <a:pt x="293914" y="1208314"/>
                </a:cubicBezTo>
                <a:cubicBezTo>
                  <a:pt x="304800" y="1222828"/>
                  <a:pt x="316026" y="1237093"/>
                  <a:pt x="326571" y="1251857"/>
                </a:cubicBezTo>
                <a:cubicBezTo>
                  <a:pt x="334175" y="1262503"/>
                  <a:pt x="339091" y="1275263"/>
                  <a:pt x="348342" y="1284514"/>
                </a:cubicBezTo>
                <a:cubicBezTo>
                  <a:pt x="396087" y="1332258"/>
                  <a:pt x="369069" y="1276520"/>
                  <a:pt x="413657" y="1338943"/>
                </a:cubicBezTo>
                <a:cubicBezTo>
                  <a:pt x="423089" y="1352148"/>
                  <a:pt x="425996" y="1369280"/>
                  <a:pt x="435428" y="1382485"/>
                </a:cubicBezTo>
                <a:cubicBezTo>
                  <a:pt x="458747" y="1415132"/>
                  <a:pt x="481892" y="1421038"/>
                  <a:pt x="511628" y="1447800"/>
                </a:cubicBezTo>
                <a:cubicBezTo>
                  <a:pt x="598014" y="1525547"/>
                  <a:pt x="542903" y="1501768"/>
                  <a:pt x="609600" y="1524000"/>
                </a:cubicBezTo>
                <a:cubicBezTo>
                  <a:pt x="628759" y="1581481"/>
                  <a:pt x="610938" y="1550292"/>
                  <a:pt x="685800" y="1600200"/>
                </a:cubicBezTo>
                <a:lnTo>
                  <a:pt x="718457" y="1621971"/>
                </a:lnTo>
                <a:cubicBezTo>
                  <a:pt x="725714" y="1632857"/>
                  <a:pt x="730012" y="1646455"/>
                  <a:pt x="740228" y="1654628"/>
                </a:cubicBezTo>
                <a:cubicBezTo>
                  <a:pt x="749188" y="1661796"/>
                  <a:pt x="762622" y="1660382"/>
                  <a:pt x="772885" y="1665514"/>
                </a:cubicBezTo>
                <a:cubicBezTo>
                  <a:pt x="784587" y="1671365"/>
                  <a:pt x="795076" y="1679435"/>
                  <a:pt x="805542" y="1687285"/>
                </a:cubicBezTo>
                <a:cubicBezTo>
                  <a:pt x="824130" y="1701226"/>
                  <a:pt x="842330" y="1715707"/>
                  <a:pt x="859971" y="1730828"/>
                </a:cubicBezTo>
                <a:cubicBezTo>
                  <a:pt x="867763" y="1737507"/>
                  <a:pt x="873728" y="1746189"/>
                  <a:pt x="881742" y="1752600"/>
                </a:cubicBezTo>
                <a:cubicBezTo>
                  <a:pt x="891958" y="1760773"/>
                  <a:pt x="903514" y="1767114"/>
                  <a:pt x="914400" y="1774371"/>
                </a:cubicBezTo>
                <a:cubicBezTo>
                  <a:pt x="937621" y="1844038"/>
                  <a:pt x="905692" y="1777275"/>
                  <a:pt x="957942" y="1817914"/>
                </a:cubicBezTo>
                <a:cubicBezTo>
                  <a:pt x="982246" y="1836817"/>
                  <a:pt x="1001485" y="1861457"/>
                  <a:pt x="1023257" y="1883228"/>
                </a:cubicBezTo>
                <a:cubicBezTo>
                  <a:pt x="1034143" y="1894114"/>
                  <a:pt x="1043762" y="1906434"/>
                  <a:pt x="1055914" y="1915885"/>
                </a:cubicBezTo>
                <a:cubicBezTo>
                  <a:pt x="1088571" y="1941285"/>
                  <a:pt x="1124631" y="1962831"/>
                  <a:pt x="1153885" y="1992085"/>
                </a:cubicBezTo>
                <a:cubicBezTo>
                  <a:pt x="1188486" y="2026686"/>
                  <a:pt x="1167446" y="2007699"/>
                  <a:pt x="1219200" y="2046514"/>
                </a:cubicBezTo>
                <a:cubicBezTo>
                  <a:pt x="1265816" y="2116439"/>
                  <a:pt x="1210603" y="2038244"/>
                  <a:pt x="1284514" y="2122714"/>
                </a:cubicBezTo>
                <a:cubicBezTo>
                  <a:pt x="1296461" y="2136368"/>
                  <a:pt x="1306626" y="2151493"/>
                  <a:pt x="1317171" y="2166257"/>
                </a:cubicBezTo>
                <a:cubicBezTo>
                  <a:pt x="1324775" y="2176903"/>
                  <a:pt x="1328726" y="2190741"/>
                  <a:pt x="1338942" y="2198914"/>
                </a:cubicBezTo>
                <a:cubicBezTo>
                  <a:pt x="1347902" y="2206082"/>
                  <a:pt x="1360714" y="2206171"/>
                  <a:pt x="1371600" y="2209800"/>
                </a:cubicBezTo>
                <a:cubicBezTo>
                  <a:pt x="1378771" y="2231315"/>
                  <a:pt x="1385071" y="2259766"/>
                  <a:pt x="1404257" y="2275114"/>
                </a:cubicBezTo>
                <a:cubicBezTo>
                  <a:pt x="1413217" y="2282282"/>
                  <a:pt x="1426028" y="2282371"/>
                  <a:pt x="1436914" y="2286000"/>
                </a:cubicBezTo>
                <a:lnTo>
                  <a:pt x="1480457" y="2351314"/>
                </a:lnTo>
                <a:cubicBezTo>
                  <a:pt x="1487714" y="2362200"/>
                  <a:pt x="1491342" y="2376714"/>
                  <a:pt x="1502228" y="2383971"/>
                </a:cubicBezTo>
                <a:cubicBezTo>
                  <a:pt x="1513114" y="2391228"/>
                  <a:pt x="1525634" y="2396492"/>
                  <a:pt x="1534885" y="2405743"/>
                </a:cubicBezTo>
                <a:cubicBezTo>
                  <a:pt x="1608389" y="2479247"/>
                  <a:pt x="1533683" y="2420130"/>
                  <a:pt x="1589314" y="2481943"/>
                </a:cubicBezTo>
                <a:cubicBezTo>
                  <a:pt x="1613344" y="2508643"/>
                  <a:pt x="1635626" y="2538218"/>
                  <a:pt x="1665514" y="2558143"/>
                </a:cubicBezTo>
                <a:cubicBezTo>
                  <a:pt x="1676400" y="2565400"/>
                  <a:pt x="1688325" y="2571299"/>
                  <a:pt x="1698171" y="2579914"/>
                </a:cubicBezTo>
                <a:cubicBezTo>
                  <a:pt x="1717481" y="2596810"/>
                  <a:pt x="1730598" y="2621142"/>
                  <a:pt x="1752600" y="2634343"/>
                </a:cubicBezTo>
                <a:cubicBezTo>
                  <a:pt x="1786112" y="2654450"/>
                  <a:pt x="1861457" y="2677885"/>
                  <a:pt x="1861457" y="2677885"/>
                </a:cubicBezTo>
                <a:cubicBezTo>
                  <a:pt x="1880809" y="2706915"/>
                  <a:pt x="1886871" y="2720633"/>
                  <a:pt x="1915885" y="2743200"/>
                </a:cubicBezTo>
                <a:cubicBezTo>
                  <a:pt x="1936539" y="2759264"/>
                  <a:pt x="1960768" y="2770397"/>
                  <a:pt x="1981200" y="2786743"/>
                </a:cubicBezTo>
                <a:cubicBezTo>
                  <a:pt x="2045844" y="2838458"/>
                  <a:pt x="2016296" y="2817397"/>
                  <a:pt x="2068285" y="2852057"/>
                </a:cubicBezTo>
                <a:cubicBezTo>
                  <a:pt x="2075542" y="2866571"/>
                  <a:pt x="2079668" y="2883134"/>
                  <a:pt x="2090057" y="2895600"/>
                </a:cubicBezTo>
                <a:cubicBezTo>
                  <a:pt x="2098433" y="2905650"/>
                  <a:pt x="2112498" y="2909198"/>
                  <a:pt x="2122714" y="2917371"/>
                </a:cubicBezTo>
                <a:cubicBezTo>
                  <a:pt x="2200269" y="2979416"/>
                  <a:pt x="2076628" y="2893905"/>
                  <a:pt x="2177142" y="2960914"/>
                </a:cubicBezTo>
                <a:cubicBezTo>
                  <a:pt x="2235203" y="3048003"/>
                  <a:pt x="2158996" y="2942767"/>
                  <a:pt x="2231571" y="3015343"/>
                </a:cubicBezTo>
                <a:cubicBezTo>
                  <a:pt x="2240822" y="3024594"/>
                  <a:pt x="2244828" y="3038067"/>
                  <a:pt x="2253342" y="3048000"/>
                </a:cubicBezTo>
                <a:cubicBezTo>
                  <a:pt x="2266700" y="3063585"/>
                  <a:pt x="2283527" y="3075958"/>
                  <a:pt x="2296885" y="3091543"/>
                </a:cubicBezTo>
                <a:cubicBezTo>
                  <a:pt x="2305399" y="3101476"/>
                  <a:pt x="2308811" y="3115585"/>
                  <a:pt x="2318657" y="3124200"/>
                </a:cubicBezTo>
                <a:cubicBezTo>
                  <a:pt x="2338349" y="3141430"/>
                  <a:pt x="2383971" y="3167743"/>
                  <a:pt x="2383971" y="3167743"/>
                </a:cubicBezTo>
                <a:cubicBezTo>
                  <a:pt x="2413001" y="3254831"/>
                  <a:pt x="2369456" y="3153227"/>
                  <a:pt x="2427514" y="3211285"/>
                </a:cubicBezTo>
                <a:cubicBezTo>
                  <a:pt x="2438989" y="3222760"/>
                  <a:pt x="2438897" y="3242362"/>
                  <a:pt x="2449285" y="3254828"/>
                </a:cubicBezTo>
                <a:cubicBezTo>
                  <a:pt x="2457660" y="3264879"/>
                  <a:pt x="2471891" y="3268224"/>
                  <a:pt x="2481942" y="3276600"/>
                </a:cubicBezTo>
                <a:cubicBezTo>
                  <a:pt x="2493769" y="3286456"/>
                  <a:pt x="2504744" y="3297430"/>
                  <a:pt x="2514600" y="3309257"/>
                </a:cubicBezTo>
                <a:cubicBezTo>
                  <a:pt x="2522976" y="3319307"/>
                  <a:pt x="2526155" y="3333741"/>
                  <a:pt x="2536371" y="3341914"/>
                </a:cubicBezTo>
                <a:cubicBezTo>
                  <a:pt x="2545331" y="3349082"/>
                  <a:pt x="2558142" y="3349171"/>
                  <a:pt x="2569028" y="3352800"/>
                </a:cubicBezTo>
                <a:cubicBezTo>
                  <a:pt x="2579914" y="3367314"/>
                  <a:pt x="2589548" y="3382858"/>
                  <a:pt x="2601685" y="3396343"/>
                </a:cubicBezTo>
                <a:cubicBezTo>
                  <a:pt x="2622282" y="3419229"/>
                  <a:pt x="2650682" y="3435547"/>
                  <a:pt x="2667000" y="3461657"/>
                </a:cubicBezTo>
                <a:cubicBezTo>
                  <a:pt x="2731043" y="3564128"/>
                  <a:pt x="2700889" y="3521358"/>
                  <a:pt x="2754085" y="3592285"/>
                </a:cubicBezTo>
                <a:cubicBezTo>
                  <a:pt x="2777377" y="3662162"/>
                  <a:pt x="2745247" y="3586425"/>
                  <a:pt x="2808514" y="3657600"/>
                </a:cubicBezTo>
                <a:cubicBezTo>
                  <a:pt x="2825898" y="3677157"/>
                  <a:pt x="2837543" y="3701143"/>
                  <a:pt x="2852057" y="3722914"/>
                </a:cubicBezTo>
                <a:cubicBezTo>
                  <a:pt x="2859314" y="3733800"/>
                  <a:pt x="2864577" y="3746320"/>
                  <a:pt x="2873828" y="3755571"/>
                </a:cubicBezTo>
                <a:cubicBezTo>
                  <a:pt x="2881085" y="3762828"/>
                  <a:pt x="2889189" y="3769329"/>
                  <a:pt x="2895600" y="3777343"/>
                </a:cubicBezTo>
                <a:cubicBezTo>
                  <a:pt x="2903773" y="3787559"/>
                  <a:pt x="2911520" y="3798298"/>
                  <a:pt x="2917371" y="3810000"/>
                </a:cubicBezTo>
                <a:cubicBezTo>
                  <a:pt x="2952118" y="3879494"/>
                  <a:pt x="2893885" y="3800840"/>
                  <a:pt x="2950028" y="3897085"/>
                </a:cubicBezTo>
                <a:cubicBezTo>
                  <a:pt x="2965756" y="3924047"/>
                  <a:pt x="2986314" y="3947885"/>
                  <a:pt x="3004457" y="3973285"/>
                </a:cubicBezTo>
                <a:cubicBezTo>
                  <a:pt x="3008085" y="3987799"/>
                  <a:pt x="3009449" y="4003077"/>
                  <a:pt x="3015342" y="4016828"/>
                </a:cubicBezTo>
                <a:cubicBezTo>
                  <a:pt x="3020496" y="4028853"/>
                  <a:pt x="3030180" y="4038391"/>
                  <a:pt x="3037114" y="4049485"/>
                </a:cubicBezTo>
                <a:cubicBezTo>
                  <a:pt x="3048328" y="4067427"/>
                  <a:pt x="3058885" y="4085771"/>
                  <a:pt x="3069771" y="4103914"/>
                </a:cubicBezTo>
                <a:cubicBezTo>
                  <a:pt x="3073400" y="4118428"/>
                  <a:pt x="3072358" y="4135009"/>
                  <a:pt x="3080657" y="4147457"/>
                </a:cubicBezTo>
                <a:cubicBezTo>
                  <a:pt x="3087914" y="4158343"/>
                  <a:pt x="3103263" y="4160853"/>
                  <a:pt x="3113314" y="4169228"/>
                </a:cubicBezTo>
                <a:cubicBezTo>
                  <a:pt x="3125141" y="4179083"/>
                  <a:pt x="3135085" y="4190999"/>
                  <a:pt x="3145971" y="4201885"/>
                </a:cubicBezTo>
                <a:cubicBezTo>
                  <a:pt x="3159931" y="4243766"/>
                  <a:pt x="3166630" y="4274130"/>
                  <a:pt x="3189514" y="4310743"/>
                </a:cubicBezTo>
                <a:cubicBezTo>
                  <a:pt x="3235096" y="4383674"/>
                  <a:pt x="3212568" y="4324194"/>
                  <a:pt x="3254828" y="4408714"/>
                </a:cubicBezTo>
                <a:cubicBezTo>
                  <a:pt x="3263567" y="4426192"/>
                  <a:pt x="3269739" y="4444846"/>
                  <a:pt x="3276600" y="4463143"/>
                </a:cubicBezTo>
                <a:cubicBezTo>
                  <a:pt x="3280629" y="4473887"/>
                  <a:pt x="3281404" y="4486070"/>
                  <a:pt x="3287485" y="4495800"/>
                </a:cubicBezTo>
                <a:cubicBezTo>
                  <a:pt x="3299799" y="4515502"/>
                  <a:pt x="3316514" y="4532085"/>
                  <a:pt x="3331028" y="4550228"/>
                </a:cubicBezTo>
                <a:cubicBezTo>
                  <a:pt x="3338285" y="4572000"/>
                  <a:pt x="3347234" y="4593279"/>
                  <a:pt x="3352800" y="4615543"/>
                </a:cubicBezTo>
                <a:cubicBezTo>
                  <a:pt x="3356428" y="4630057"/>
                  <a:pt x="3358432" y="4645077"/>
                  <a:pt x="3363685" y="4659085"/>
                </a:cubicBezTo>
                <a:cubicBezTo>
                  <a:pt x="3369383" y="4674279"/>
                  <a:pt x="3378200" y="4688114"/>
                  <a:pt x="3385457" y="4702628"/>
                </a:cubicBezTo>
                <a:lnTo>
                  <a:pt x="3407228" y="4789714"/>
                </a:lnTo>
                <a:cubicBezTo>
                  <a:pt x="3410857" y="4804228"/>
                  <a:pt x="3413383" y="4819064"/>
                  <a:pt x="3418114" y="4833257"/>
                </a:cubicBezTo>
                <a:cubicBezTo>
                  <a:pt x="3425371" y="4855028"/>
                  <a:pt x="3436112" y="4875934"/>
                  <a:pt x="3439885" y="4898571"/>
                </a:cubicBezTo>
                <a:cubicBezTo>
                  <a:pt x="3443514" y="4920342"/>
                  <a:pt x="3444429" y="4942744"/>
                  <a:pt x="3450771" y="4963885"/>
                </a:cubicBezTo>
                <a:cubicBezTo>
                  <a:pt x="3455434" y="4979428"/>
                  <a:pt x="3466150" y="4992513"/>
                  <a:pt x="3472542" y="5007428"/>
                </a:cubicBezTo>
                <a:cubicBezTo>
                  <a:pt x="3489959" y="5048068"/>
                  <a:pt x="3476317" y="5040304"/>
                  <a:pt x="3505200" y="5083628"/>
                </a:cubicBezTo>
                <a:cubicBezTo>
                  <a:pt x="3529537" y="5120133"/>
                  <a:pt x="3526971" y="5090835"/>
                  <a:pt x="3526971" y="5116285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026A509A-9DCF-F9C1-C6AE-37A9418899D9}"/>
              </a:ext>
            </a:extLst>
          </p:cNvPr>
          <p:cNvSpPr/>
          <p:nvPr/>
        </p:nvSpPr>
        <p:spPr>
          <a:xfrm>
            <a:off x="6088631" y="1567543"/>
            <a:ext cx="3131569" cy="5105400"/>
          </a:xfrm>
          <a:custGeom>
            <a:avLst/>
            <a:gdLst>
              <a:gd name="csX0" fmla="*/ 7369 w 3131569"/>
              <a:gd name="csY0" fmla="*/ 0 h 5105400"/>
              <a:gd name="csX1" fmla="*/ 29140 w 3131569"/>
              <a:gd name="csY1" fmla="*/ 435428 h 5105400"/>
              <a:gd name="csX2" fmla="*/ 50912 w 3131569"/>
              <a:gd name="csY2" fmla="*/ 489857 h 5105400"/>
              <a:gd name="csX3" fmla="*/ 61798 w 3131569"/>
              <a:gd name="csY3" fmla="*/ 555171 h 5105400"/>
              <a:gd name="csX4" fmla="*/ 72683 w 3131569"/>
              <a:gd name="csY4" fmla="*/ 587828 h 5105400"/>
              <a:gd name="csX5" fmla="*/ 105340 w 3131569"/>
              <a:gd name="csY5" fmla="*/ 707571 h 5105400"/>
              <a:gd name="csX6" fmla="*/ 127112 w 3131569"/>
              <a:gd name="csY6" fmla="*/ 729343 h 5105400"/>
              <a:gd name="csX7" fmla="*/ 181540 w 3131569"/>
              <a:gd name="csY7" fmla="*/ 816428 h 5105400"/>
              <a:gd name="csX8" fmla="*/ 268626 w 3131569"/>
              <a:gd name="csY8" fmla="*/ 968828 h 5105400"/>
              <a:gd name="csX9" fmla="*/ 323055 w 3131569"/>
              <a:gd name="csY9" fmla="*/ 1034143 h 5105400"/>
              <a:gd name="csX10" fmla="*/ 333940 w 3131569"/>
              <a:gd name="csY10" fmla="*/ 1066800 h 5105400"/>
              <a:gd name="csX11" fmla="*/ 366598 w 3131569"/>
              <a:gd name="csY11" fmla="*/ 1099457 h 5105400"/>
              <a:gd name="csX12" fmla="*/ 388369 w 3131569"/>
              <a:gd name="csY12" fmla="*/ 1132114 h 5105400"/>
              <a:gd name="csX13" fmla="*/ 421026 w 3131569"/>
              <a:gd name="csY13" fmla="*/ 1153886 h 5105400"/>
              <a:gd name="csX14" fmla="*/ 508112 w 3131569"/>
              <a:gd name="csY14" fmla="*/ 1230086 h 5105400"/>
              <a:gd name="csX15" fmla="*/ 529883 w 3131569"/>
              <a:gd name="csY15" fmla="*/ 1262743 h 5105400"/>
              <a:gd name="csX16" fmla="*/ 606083 w 3131569"/>
              <a:gd name="csY16" fmla="*/ 1338943 h 5105400"/>
              <a:gd name="csX17" fmla="*/ 682283 w 3131569"/>
              <a:gd name="csY17" fmla="*/ 1436914 h 5105400"/>
              <a:gd name="csX18" fmla="*/ 704055 w 3131569"/>
              <a:gd name="csY18" fmla="*/ 1469571 h 5105400"/>
              <a:gd name="csX19" fmla="*/ 758483 w 3131569"/>
              <a:gd name="csY19" fmla="*/ 1524000 h 5105400"/>
              <a:gd name="csX20" fmla="*/ 823798 w 3131569"/>
              <a:gd name="csY20" fmla="*/ 1600200 h 5105400"/>
              <a:gd name="csX21" fmla="*/ 867340 w 3131569"/>
              <a:gd name="csY21" fmla="*/ 1676400 h 5105400"/>
              <a:gd name="csX22" fmla="*/ 889112 w 3131569"/>
              <a:gd name="csY22" fmla="*/ 1709057 h 5105400"/>
              <a:gd name="csX23" fmla="*/ 932655 w 3131569"/>
              <a:gd name="csY23" fmla="*/ 1763486 h 5105400"/>
              <a:gd name="csX24" fmla="*/ 987083 w 3131569"/>
              <a:gd name="csY24" fmla="*/ 1828800 h 5105400"/>
              <a:gd name="csX25" fmla="*/ 997969 w 3131569"/>
              <a:gd name="csY25" fmla="*/ 1883228 h 5105400"/>
              <a:gd name="csX26" fmla="*/ 1019740 w 3131569"/>
              <a:gd name="csY26" fmla="*/ 1905000 h 5105400"/>
              <a:gd name="csX27" fmla="*/ 1041512 w 3131569"/>
              <a:gd name="csY27" fmla="*/ 1937657 h 5105400"/>
              <a:gd name="csX28" fmla="*/ 1106826 w 3131569"/>
              <a:gd name="csY28" fmla="*/ 2002971 h 5105400"/>
              <a:gd name="csX29" fmla="*/ 1128598 w 3131569"/>
              <a:gd name="csY29" fmla="*/ 2035628 h 5105400"/>
              <a:gd name="csX30" fmla="*/ 1193912 w 3131569"/>
              <a:gd name="csY30" fmla="*/ 2090057 h 5105400"/>
              <a:gd name="csX31" fmla="*/ 1270112 w 3131569"/>
              <a:gd name="csY31" fmla="*/ 2177143 h 5105400"/>
              <a:gd name="csX32" fmla="*/ 1313655 w 3131569"/>
              <a:gd name="csY32" fmla="*/ 2220686 h 5105400"/>
              <a:gd name="csX33" fmla="*/ 1368083 w 3131569"/>
              <a:gd name="csY33" fmla="*/ 2286000 h 5105400"/>
              <a:gd name="csX34" fmla="*/ 1400740 w 3131569"/>
              <a:gd name="csY34" fmla="*/ 2296886 h 5105400"/>
              <a:gd name="csX35" fmla="*/ 1531369 w 3131569"/>
              <a:gd name="csY35" fmla="*/ 2383971 h 5105400"/>
              <a:gd name="csX36" fmla="*/ 1661998 w 3131569"/>
              <a:gd name="csY36" fmla="*/ 2481943 h 5105400"/>
              <a:gd name="csX37" fmla="*/ 1705540 w 3131569"/>
              <a:gd name="csY37" fmla="*/ 2525486 h 5105400"/>
              <a:gd name="csX38" fmla="*/ 1814398 w 3131569"/>
              <a:gd name="csY38" fmla="*/ 2634343 h 5105400"/>
              <a:gd name="csX39" fmla="*/ 1847055 w 3131569"/>
              <a:gd name="csY39" fmla="*/ 2688771 h 5105400"/>
              <a:gd name="csX40" fmla="*/ 1901483 w 3131569"/>
              <a:gd name="csY40" fmla="*/ 2743200 h 5105400"/>
              <a:gd name="csX41" fmla="*/ 1923255 w 3131569"/>
              <a:gd name="csY41" fmla="*/ 2786743 h 5105400"/>
              <a:gd name="csX42" fmla="*/ 1955912 w 3131569"/>
              <a:gd name="csY42" fmla="*/ 2830286 h 5105400"/>
              <a:gd name="csX43" fmla="*/ 2010340 w 3131569"/>
              <a:gd name="csY43" fmla="*/ 2895600 h 5105400"/>
              <a:gd name="csX44" fmla="*/ 2064769 w 3131569"/>
              <a:gd name="csY44" fmla="*/ 2950028 h 5105400"/>
              <a:gd name="csX45" fmla="*/ 2108312 w 3131569"/>
              <a:gd name="csY45" fmla="*/ 3037114 h 5105400"/>
              <a:gd name="csX46" fmla="*/ 2140969 w 3131569"/>
              <a:gd name="csY46" fmla="*/ 3069771 h 5105400"/>
              <a:gd name="csX47" fmla="*/ 2206283 w 3131569"/>
              <a:gd name="csY47" fmla="*/ 3178628 h 5105400"/>
              <a:gd name="csX48" fmla="*/ 2228055 w 3131569"/>
              <a:gd name="csY48" fmla="*/ 3233057 h 5105400"/>
              <a:gd name="csX49" fmla="*/ 2260712 w 3131569"/>
              <a:gd name="csY49" fmla="*/ 3276600 h 5105400"/>
              <a:gd name="csX50" fmla="*/ 2315140 w 3131569"/>
              <a:gd name="csY50" fmla="*/ 3341914 h 5105400"/>
              <a:gd name="csX51" fmla="*/ 2369569 w 3131569"/>
              <a:gd name="csY51" fmla="*/ 3407228 h 5105400"/>
              <a:gd name="csX52" fmla="*/ 2402226 w 3131569"/>
              <a:gd name="csY52" fmla="*/ 3450771 h 5105400"/>
              <a:gd name="csX53" fmla="*/ 2423998 w 3131569"/>
              <a:gd name="csY53" fmla="*/ 3483428 h 5105400"/>
              <a:gd name="csX54" fmla="*/ 2511083 w 3131569"/>
              <a:gd name="csY54" fmla="*/ 3570514 h 5105400"/>
              <a:gd name="csX55" fmla="*/ 2532855 w 3131569"/>
              <a:gd name="csY55" fmla="*/ 3592286 h 5105400"/>
              <a:gd name="csX56" fmla="*/ 2576398 w 3131569"/>
              <a:gd name="csY56" fmla="*/ 3646714 h 5105400"/>
              <a:gd name="csX57" fmla="*/ 2598169 w 3131569"/>
              <a:gd name="csY57" fmla="*/ 3701143 h 5105400"/>
              <a:gd name="csX58" fmla="*/ 2685255 w 3131569"/>
              <a:gd name="csY58" fmla="*/ 3766457 h 5105400"/>
              <a:gd name="csX59" fmla="*/ 2761455 w 3131569"/>
              <a:gd name="csY59" fmla="*/ 3864428 h 5105400"/>
              <a:gd name="csX60" fmla="*/ 2783226 w 3131569"/>
              <a:gd name="csY60" fmla="*/ 3907971 h 5105400"/>
              <a:gd name="csX61" fmla="*/ 2848540 w 3131569"/>
              <a:gd name="csY61" fmla="*/ 3962400 h 5105400"/>
              <a:gd name="csX62" fmla="*/ 2892083 w 3131569"/>
              <a:gd name="csY62" fmla="*/ 4038600 h 5105400"/>
              <a:gd name="csX63" fmla="*/ 2913855 w 3131569"/>
              <a:gd name="csY63" fmla="*/ 4093028 h 5105400"/>
              <a:gd name="csX64" fmla="*/ 2946512 w 3131569"/>
              <a:gd name="csY64" fmla="*/ 4147457 h 5105400"/>
              <a:gd name="csX65" fmla="*/ 2979169 w 3131569"/>
              <a:gd name="csY65" fmla="*/ 4256314 h 5105400"/>
              <a:gd name="csX66" fmla="*/ 3022712 w 3131569"/>
              <a:gd name="csY66" fmla="*/ 4365171 h 5105400"/>
              <a:gd name="csX67" fmla="*/ 3033598 w 3131569"/>
              <a:gd name="csY67" fmla="*/ 4463143 h 5105400"/>
              <a:gd name="csX68" fmla="*/ 3055369 w 3131569"/>
              <a:gd name="csY68" fmla="*/ 4582886 h 5105400"/>
              <a:gd name="csX69" fmla="*/ 3098912 w 3131569"/>
              <a:gd name="csY69" fmla="*/ 4898571 h 5105400"/>
              <a:gd name="csX70" fmla="*/ 3109798 w 3131569"/>
              <a:gd name="csY70" fmla="*/ 4942114 h 5105400"/>
              <a:gd name="csX71" fmla="*/ 3131569 w 3131569"/>
              <a:gd name="csY71" fmla="*/ 5105400 h 5105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</a:cxnLst>
            <a:rect l="l" t="t" r="r" b="b"/>
            <a:pathLst>
              <a:path w="3131569" h="5105400">
                <a:moveTo>
                  <a:pt x="7369" y="0"/>
                </a:moveTo>
                <a:cubicBezTo>
                  <a:pt x="12499" y="189797"/>
                  <a:pt x="-23696" y="294532"/>
                  <a:pt x="29140" y="435428"/>
                </a:cubicBezTo>
                <a:cubicBezTo>
                  <a:pt x="36001" y="453725"/>
                  <a:pt x="43655" y="471714"/>
                  <a:pt x="50912" y="489857"/>
                </a:cubicBezTo>
                <a:cubicBezTo>
                  <a:pt x="54541" y="511628"/>
                  <a:pt x="57010" y="533625"/>
                  <a:pt x="61798" y="555171"/>
                </a:cubicBezTo>
                <a:cubicBezTo>
                  <a:pt x="64287" y="566372"/>
                  <a:pt x="70194" y="576627"/>
                  <a:pt x="72683" y="587828"/>
                </a:cubicBezTo>
                <a:cubicBezTo>
                  <a:pt x="85238" y="644327"/>
                  <a:pt x="76738" y="657518"/>
                  <a:pt x="105340" y="707571"/>
                </a:cubicBezTo>
                <a:cubicBezTo>
                  <a:pt x="110432" y="716482"/>
                  <a:pt x="119855" y="722086"/>
                  <a:pt x="127112" y="729343"/>
                </a:cubicBezTo>
                <a:cubicBezTo>
                  <a:pt x="156127" y="845399"/>
                  <a:pt x="109377" y="690142"/>
                  <a:pt x="181540" y="816428"/>
                </a:cubicBezTo>
                <a:cubicBezTo>
                  <a:pt x="283870" y="995506"/>
                  <a:pt x="170576" y="870780"/>
                  <a:pt x="268626" y="968828"/>
                </a:cubicBezTo>
                <a:cubicBezTo>
                  <a:pt x="293586" y="1043708"/>
                  <a:pt x="257151" y="955058"/>
                  <a:pt x="323055" y="1034143"/>
                </a:cubicBezTo>
                <a:cubicBezTo>
                  <a:pt x="330401" y="1042958"/>
                  <a:pt x="327575" y="1057253"/>
                  <a:pt x="333940" y="1066800"/>
                </a:cubicBezTo>
                <a:cubicBezTo>
                  <a:pt x="342480" y="1079609"/>
                  <a:pt x="356742" y="1087630"/>
                  <a:pt x="366598" y="1099457"/>
                </a:cubicBezTo>
                <a:cubicBezTo>
                  <a:pt x="374974" y="1109507"/>
                  <a:pt x="379118" y="1122863"/>
                  <a:pt x="388369" y="1132114"/>
                </a:cubicBezTo>
                <a:cubicBezTo>
                  <a:pt x="397620" y="1141365"/>
                  <a:pt x="411180" y="1145271"/>
                  <a:pt x="421026" y="1153886"/>
                </a:cubicBezTo>
                <a:cubicBezTo>
                  <a:pt x="522914" y="1243038"/>
                  <a:pt x="434624" y="1181093"/>
                  <a:pt x="508112" y="1230086"/>
                </a:cubicBezTo>
                <a:cubicBezTo>
                  <a:pt x="515369" y="1240972"/>
                  <a:pt x="521131" y="1253019"/>
                  <a:pt x="529883" y="1262743"/>
                </a:cubicBezTo>
                <a:cubicBezTo>
                  <a:pt x="553913" y="1289443"/>
                  <a:pt x="606083" y="1338943"/>
                  <a:pt x="606083" y="1338943"/>
                </a:cubicBezTo>
                <a:cubicBezTo>
                  <a:pt x="644299" y="1434478"/>
                  <a:pt x="603305" y="1357936"/>
                  <a:pt x="682283" y="1436914"/>
                </a:cubicBezTo>
                <a:cubicBezTo>
                  <a:pt x="691534" y="1446165"/>
                  <a:pt x="695440" y="1459725"/>
                  <a:pt x="704055" y="1469571"/>
                </a:cubicBezTo>
                <a:cubicBezTo>
                  <a:pt x="720951" y="1488881"/>
                  <a:pt x="741437" y="1504823"/>
                  <a:pt x="758483" y="1524000"/>
                </a:cubicBezTo>
                <a:cubicBezTo>
                  <a:pt x="870172" y="1649652"/>
                  <a:pt x="719087" y="1495492"/>
                  <a:pt x="823798" y="1600200"/>
                </a:cubicBezTo>
                <a:cubicBezTo>
                  <a:pt x="841417" y="1670682"/>
                  <a:pt x="821016" y="1620812"/>
                  <a:pt x="867340" y="1676400"/>
                </a:cubicBezTo>
                <a:cubicBezTo>
                  <a:pt x="875716" y="1686451"/>
                  <a:pt x="881262" y="1698591"/>
                  <a:pt x="889112" y="1709057"/>
                </a:cubicBezTo>
                <a:cubicBezTo>
                  <a:pt x="903053" y="1727644"/>
                  <a:pt x="917355" y="1746000"/>
                  <a:pt x="932655" y="1763486"/>
                </a:cubicBezTo>
                <a:cubicBezTo>
                  <a:pt x="991326" y="1830538"/>
                  <a:pt x="942527" y="1761965"/>
                  <a:pt x="987083" y="1828800"/>
                </a:cubicBezTo>
                <a:cubicBezTo>
                  <a:pt x="990712" y="1846943"/>
                  <a:pt x="990681" y="1866222"/>
                  <a:pt x="997969" y="1883228"/>
                </a:cubicBezTo>
                <a:cubicBezTo>
                  <a:pt x="1002012" y="1892661"/>
                  <a:pt x="1013329" y="1896986"/>
                  <a:pt x="1019740" y="1905000"/>
                </a:cubicBezTo>
                <a:cubicBezTo>
                  <a:pt x="1027913" y="1915216"/>
                  <a:pt x="1032820" y="1927879"/>
                  <a:pt x="1041512" y="1937657"/>
                </a:cubicBezTo>
                <a:cubicBezTo>
                  <a:pt x="1061967" y="1960669"/>
                  <a:pt x="1089747" y="1977353"/>
                  <a:pt x="1106826" y="2002971"/>
                </a:cubicBezTo>
                <a:cubicBezTo>
                  <a:pt x="1114083" y="2013857"/>
                  <a:pt x="1119347" y="2026377"/>
                  <a:pt x="1128598" y="2035628"/>
                </a:cubicBezTo>
                <a:cubicBezTo>
                  <a:pt x="1191490" y="2098520"/>
                  <a:pt x="1131499" y="2009812"/>
                  <a:pt x="1193912" y="2090057"/>
                </a:cubicBezTo>
                <a:cubicBezTo>
                  <a:pt x="1318492" y="2250230"/>
                  <a:pt x="1178794" y="2098869"/>
                  <a:pt x="1270112" y="2177143"/>
                </a:cubicBezTo>
                <a:cubicBezTo>
                  <a:pt x="1285697" y="2190501"/>
                  <a:pt x="1300297" y="2205101"/>
                  <a:pt x="1313655" y="2220686"/>
                </a:cubicBezTo>
                <a:cubicBezTo>
                  <a:pt x="1340430" y="2251924"/>
                  <a:pt x="1330334" y="2260834"/>
                  <a:pt x="1368083" y="2286000"/>
                </a:cubicBezTo>
                <a:cubicBezTo>
                  <a:pt x="1377630" y="2292365"/>
                  <a:pt x="1389854" y="2293257"/>
                  <a:pt x="1400740" y="2296886"/>
                </a:cubicBezTo>
                <a:cubicBezTo>
                  <a:pt x="1540645" y="2413471"/>
                  <a:pt x="1392703" y="2298638"/>
                  <a:pt x="1531369" y="2383971"/>
                </a:cubicBezTo>
                <a:cubicBezTo>
                  <a:pt x="1557673" y="2400158"/>
                  <a:pt x="1634408" y="2457418"/>
                  <a:pt x="1661998" y="2481943"/>
                </a:cubicBezTo>
                <a:cubicBezTo>
                  <a:pt x="1677339" y="2495580"/>
                  <a:pt x="1690283" y="2511755"/>
                  <a:pt x="1705540" y="2525486"/>
                </a:cubicBezTo>
                <a:cubicBezTo>
                  <a:pt x="1773958" y="2587062"/>
                  <a:pt x="1765240" y="2564118"/>
                  <a:pt x="1814398" y="2634343"/>
                </a:cubicBezTo>
                <a:cubicBezTo>
                  <a:pt x="1826531" y="2651676"/>
                  <a:pt x="1833838" y="2672249"/>
                  <a:pt x="1847055" y="2688771"/>
                </a:cubicBezTo>
                <a:cubicBezTo>
                  <a:pt x="1863083" y="2708806"/>
                  <a:pt x="1885731" y="2722947"/>
                  <a:pt x="1901483" y="2743200"/>
                </a:cubicBezTo>
                <a:cubicBezTo>
                  <a:pt x="1911446" y="2756009"/>
                  <a:pt x="1914654" y="2772982"/>
                  <a:pt x="1923255" y="2786743"/>
                </a:cubicBezTo>
                <a:cubicBezTo>
                  <a:pt x="1932871" y="2802128"/>
                  <a:pt x="1947101" y="2814426"/>
                  <a:pt x="1955912" y="2830286"/>
                </a:cubicBezTo>
                <a:cubicBezTo>
                  <a:pt x="1994369" y="2899510"/>
                  <a:pt x="1951849" y="2876103"/>
                  <a:pt x="2010340" y="2895600"/>
                </a:cubicBezTo>
                <a:cubicBezTo>
                  <a:pt x="2042664" y="2992570"/>
                  <a:pt x="1987902" y="2853944"/>
                  <a:pt x="2064769" y="2950028"/>
                </a:cubicBezTo>
                <a:cubicBezTo>
                  <a:pt x="2085044" y="2975371"/>
                  <a:pt x="2085363" y="3014165"/>
                  <a:pt x="2108312" y="3037114"/>
                </a:cubicBezTo>
                <a:lnTo>
                  <a:pt x="2140969" y="3069771"/>
                </a:lnTo>
                <a:cubicBezTo>
                  <a:pt x="2191505" y="3221383"/>
                  <a:pt x="2126590" y="3059091"/>
                  <a:pt x="2206283" y="3178628"/>
                </a:cubicBezTo>
                <a:cubicBezTo>
                  <a:pt x="2217122" y="3194887"/>
                  <a:pt x="2218565" y="3215975"/>
                  <a:pt x="2228055" y="3233057"/>
                </a:cubicBezTo>
                <a:cubicBezTo>
                  <a:pt x="2236866" y="3248917"/>
                  <a:pt x="2251096" y="3261215"/>
                  <a:pt x="2260712" y="3276600"/>
                </a:cubicBezTo>
                <a:cubicBezTo>
                  <a:pt x="2300172" y="3339737"/>
                  <a:pt x="2259437" y="3304779"/>
                  <a:pt x="2315140" y="3341914"/>
                </a:cubicBezTo>
                <a:cubicBezTo>
                  <a:pt x="2363263" y="3414096"/>
                  <a:pt x="2306703" y="3333884"/>
                  <a:pt x="2369569" y="3407228"/>
                </a:cubicBezTo>
                <a:cubicBezTo>
                  <a:pt x="2381376" y="3421003"/>
                  <a:pt x="2391681" y="3436008"/>
                  <a:pt x="2402226" y="3450771"/>
                </a:cubicBezTo>
                <a:cubicBezTo>
                  <a:pt x="2409830" y="3461417"/>
                  <a:pt x="2415197" y="3473747"/>
                  <a:pt x="2423998" y="3483428"/>
                </a:cubicBezTo>
                <a:cubicBezTo>
                  <a:pt x="2451613" y="3513804"/>
                  <a:pt x="2482055" y="3541485"/>
                  <a:pt x="2511083" y="3570514"/>
                </a:cubicBezTo>
                <a:cubicBezTo>
                  <a:pt x="2518340" y="3577771"/>
                  <a:pt x="2526443" y="3584272"/>
                  <a:pt x="2532855" y="3592286"/>
                </a:cubicBezTo>
                <a:lnTo>
                  <a:pt x="2576398" y="3646714"/>
                </a:lnTo>
                <a:cubicBezTo>
                  <a:pt x="2583655" y="3664857"/>
                  <a:pt x="2586172" y="3685719"/>
                  <a:pt x="2598169" y="3701143"/>
                </a:cubicBezTo>
                <a:cubicBezTo>
                  <a:pt x="2612093" y="3719045"/>
                  <a:pt x="2661826" y="3750838"/>
                  <a:pt x="2685255" y="3766457"/>
                </a:cubicBezTo>
                <a:cubicBezTo>
                  <a:pt x="2710655" y="3799114"/>
                  <a:pt x="2742953" y="3827424"/>
                  <a:pt x="2761455" y="3864428"/>
                </a:cubicBezTo>
                <a:cubicBezTo>
                  <a:pt x="2768712" y="3878942"/>
                  <a:pt x="2773794" y="3894766"/>
                  <a:pt x="2783226" y="3907971"/>
                </a:cubicBezTo>
                <a:cubicBezTo>
                  <a:pt x="2802274" y="3934639"/>
                  <a:pt x="2822501" y="3945040"/>
                  <a:pt x="2848540" y="3962400"/>
                </a:cubicBezTo>
                <a:cubicBezTo>
                  <a:pt x="2874889" y="4041444"/>
                  <a:pt x="2837164" y="3939747"/>
                  <a:pt x="2892083" y="4038600"/>
                </a:cubicBezTo>
                <a:cubicBezTo>
                  <a:pt x="2901573" y="4055681"/>
                  <a:pt x="2905116" y="4075551"/>
                  <a:pt x="2913855" y="4093028"/>
                </a:cubicBezTo>
                <a:cubicBezTo>
                  <a:pt x="2923317" y="4111952"/>
                  <a:pt x="2937050" y="4128533"/>
                  <a:pt x="2946512" y="4147457"/>
                </a:cubicBezTo>
                <a:cubicBezTo>
                  <a:pt x="2975765" y="4205965"/>
                  <a:pt x="2963872" y="4195129"/>
                  <a:pt x="2979169" y="4256314"/>
                </a:cubicBezTo>
                <a:cubicBezTo>
                  <a:pt x="2987018" y="4287711"/>
                  <a:pt x="3013894" y="4344596"/>
                  <a:pt x="3022712" y="4365171"/>
                </a:cubicBezTo>
                <a:cubicBezTo>
                  <a:pt x="3026341" y="4397828"/>
                  <a:pt x="3028951" y="4430615"/>
                  <a:pt x="3033598" y="4463143"/>
                </a:cubicBezTo>
                <a:cubicBezTo>
                  <a:pt x="3065261" y="4684787"/>
                  <a:pt x="3021818" y="4325659"/>
                  <a:pt x="3055369" y="4582886"/>
                </a:cubicBezTo>
                <a:cubicBezTo>
                  <a:pt x="3063874" y="4648093"/>
                  <a:pt x="3080023" y="4823015"/>
                  <a:pt x="3098912" y="4898571"/>
                </a:cubicBezTo>
                <a:lnTo>
                  <a:pt x="3109798" y="4942114"/>
                </a:lnTo>
                <a:cubicBezTo>
                  <a:pt x="3121305" y="5091718"/>
                  <a:pt x="3099525" y="5041312"/>
                  <a:pt x="3131569" y="510540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1FFDF22B-97BD-9384-CA2C-2F0558523865}"/>
              </a:ext>
            </a:extLst>
          </p:cNvPr>
          <p:cNvSpPr/>
          <p:nvPr/>
        </p:nvSpPr>
        <p:spPr>
          <a:xfrm>
            <a:off x="7141029" y="1404257"/>
            <a:ext cx="2308084" cy="5105400"/>
          </a:xfrm>
          <a:custGeom>
            <a:avLst/>
            <a:gdLst>
              <a:gd name="csX0" fmla="*/ 0 w 2308084"/>
              <a:gd name="csY0" fmla="*/ 0 h 5105400"/>
              <a:gd name="csX1" fmla="*/ 21771 w 2308084"/>
              <a:gd name="csY1" fmla="*/ 631372 h 5105400"/>
              <a:gd name="csX2" fmla="*/ 32657 w 2308084"/>
              <a:gd name="csY2" fmla="*/ 664029 h 5105400"/>
              <a:gd name="csX3" fmla="*/ 54428 w 2308084"/>
              <a:gd name="csY3" fmla="*/ 707572 h 5105400"/>
              <a:gd name="csX4" fmla="*/ 97971 w 2308084"/>
              <a:gd name="csY4" fmla="*/ 816429 h 5105400"/>
              <a:gd name="csX5" fmla="*/ 119742 w 2308084"/>
              <a:gd name="csY5" fmla="*/ 903514 h 5105400"/>
              <a:gd name="csX6" fmla="*/ 130628 w 2308084"/>
              <a:gd name="csY6" fmla="*/ 936172 h 5105400"/>
              <a:gd name="csX7" fmla="*/ 185057 w 2308084"/>
              <a:gd name="csY7" fmla="*/ 1001486 h 5105400"/>
              <a:gd name="csX8" fmla="*/ 217714 w 2308084"/>
              <a:gd name="csY8" fmla="*/ 1077686 h 5105400"/>
              <a:gd name="csX9" fmla="*/ 250371 w 2308084"/>
              <a:gd name="csY9" fmla="*/ 1121229 h 5105400"/>
              <a:gd name="csX10" fmla="*/ 261257 w 2308084"/>
              <a:gd name="csY10" fmla="*/ 1164772 h 5105400"/>
              <a:gd name="csX11" fmla="*/ 293914 w 2308084"/>
              <a:gd name="csY11" fmla="*/ 1219200 h 5105400"/>
              <a:gd name="csX12" fmla="*/ 315685 w 2308084"/>
              <a:gd name="csY12" fmla="*/ 1262743 h 5105400"/>
              <a:gd name="csX13" fmla="*/ 348342 w 2308084"/>
              <a:gd name="csY13" fmla="*/ 1306286 h 5105400"/>
              <a:gd name="csX14" fmla="*/ 391885 w 2308084"/>
              <a:gd name="csY14" fmla="*/ 1393372 h 5105400"/>
              <a:gd name="csX15" fmla="*/ 413657 w 2308084"/>
              <a:gd name="csY15" fmla="*/ 1436914 h 5105400"/>
              <a:gd name="csX16" fmla="*/ 446314 w 2308084"/>
              <a:gd name="csY16" fmla="*/ 1524000 h 5105400"/>
              <a:gd name="csX17" fmla="*/ 489857 w 2308084"/>
              <a:gd name="csY17" fmla="*/ 1589314 h 5105400"/>
              <a:gd name="csX18" fmla="*/ 500742 w 2308084"/>
              <a:gd name="csY18" fmla="*/ 1621972 h 5105400"/>
              <a:gd name="csX19" fmla="*/ 566057 w 2308084"/>
              <a:gd name="csY19" fmla="*/ 1719943 h 5105400"/>
              <a:gd name="csX20" fmla="*/ 609600 w 2308084"/>
              <a:gd name="csY20" fmla="*/ 1817914 h 5105400"/>
              <a:gd name="csX21" fmla="*/ 642257 w 2308084"/>
              <a:gd name="csY21" fmla="*/ 1850572 h 5105400"/>
              <a:gd name="csX22" fmla="*/ 696685 w 2308084"/>
              <a:gd name="csY22" fmla="*/ 1937657 h 5105400"/>
              <a:gd name="csX23" fmla="*/ 740228 w 2308084"/>
              <a:gd name="csY23" fmla="*/ 2024743 h 5105400"/>
              <a:gd name="csX24" fmla="*/ 794657 w 2308084"/>
              <a:gd name="csY24" fmla="*/ 2090057 h 5105400"/>
              <a:gd name="csX25" fmla="*/ 838200 w 2308084"/>
              <a:gd name="csY25" fmla="*/ 2166257 h 5105400"/>
              <a:gd name="csX26" fmla="*/ 936171 w 2308084"/>
              <a:gd name="csY26" fmla="*/ 2307772 h 5105400"/>
              <a:gd name="csX27" fmla="*/ 979714 w 2308084"/>
              <a:gd name="csY27" fmla="*/ 2373086 h 5105400"/>
              <a:gd name="csX28" fmla="*/ 1045028 w 2308084"/>
              <a:gd name="csY28" fmla="*/ 2460172 h 5105400"/>
              <a:gd name="csX29" fmla="*/ 1132114 w 2308084"/>
              <a:gd name="csY29" fmla="*/ 2612572 h 5105400"/>
              <a:gd name="csX30" fmla="*/ 1186542 w 2308084"/>
              <a:gd name="csY30" fmla="*/ 2721429 h 5105400"/>
              <a:gd name="csX31" fmla="*/ 1230085 w 2308084"/>
              <a:gd name="csY31" fmla="*/ 2819400 h 5105400"/>
              <a:gd name="csX32" fmla="*/ 1262742 w 2308084"/>
              <a:gd name="csY32" fmla="*/ 2862943 h 5105400"/>
              <a:gd name="csX33" fmla="*/ 1295400 w 2308084"/>
              <a:gd name="csY33" fmla="*/ 2917372 h 5105400"/>
              <a:gd name="csX34" fmla="*/ 1469571 w 2308084"/>
              <a:gd name="csY34" fmla="*/ 3113314 h 5105400"/>
              <a:gd name="csX35" fmla="*/ 1524000 w 2308084"/>
              <a:gd name="csY35" fmla="*/ 3156857 h 5105400"/>
              <a:gd name="csX36" fmla="*/ 1589314 w 2308084"/>
              <a:gd name="csY36" fmla="*/ 3265714 h 5105400"/>
              <a:gd name="csX37" fmla="*/ 1611085 w 2308084"/>
              <a:gd name="csY37" fmla="*/ 3320143 h 5105400"/>
              <a:gd name="csX38" fmla="*/ 1665514 w 2308084"/>
              <a:gd name="csY38" fmla="*/ 3363686 h 5105400"/>
              <a:gd name="csX39" fmla="*/ 1709057 w 2308084"/>
              <a:gd name="csY39" fmla="*/ 3407229 h 5105400"/>
              <a:gd name="csX40" fmla="*/ 1763485 w 2308084"/>
              <a:gd name="csY40" fmla="*/ 3516086 h 5105400"/>
              <a:gd name="csX41" fmla="*/ 1785257 w 2308084"/>
              <a:gd name="csY41" fmla="*/ 3559629 h 5105400"/>
              <a:gd name="csX42" fmla="*/ 1828800 w 2308084"/>
              <a:gd name="csY42" fmla="*/ 3614057 h 5105400"/>
              <a:gd name="csX43" fmla="*/ 1883228 w 2308084"/>
              <a:gd name="csY43" fmla="*/ 3722914 h 5105400"/>
              <a:gd name="csX44" fmla="*/ 1926771 w 2308084"/>
              <a:gd name="csY44" fmla="*/ 3831772 h 5105400"/>
              <a:gd name="csX45" fmla="*/ 1959428 w 2308084"/>
              <a:gd name="csY45" fmla="*/ 3907972 h 5105400"/>
              <a:gd name="csX46" fmla="*/ 1981200 w 2308084"/>
              <a:gd name="csY46" fmla="*/ 3951514 h 5105400"/>
              <a:gd name="csX47" fmla="*/ 2002971 w 2308084"/>
              <a:gd name="csY47" fmla="*/ 4005943 h 5105400"/>
              <a:gd name="csX48" fmla="*/ 2035628 w 2308084"/>
              <a:gd name="csY48" fmla="*/ 4060372 h 5105400"/>
              <a:gd name="csX49" fmla="*/ 2057400 w 2308084"/>
              <a:gd name="csY49" fmla="*/ 4114800 h 5105400"/>
              <a:gd name="csX50" fmla="*/ 2068285 w 2308084"/>
              <a:gd name="csY50" fmla="*/ 4147457 h 5105400"/>
              <a:gd name="csX51" fmla="*/ 2100942 w 2308084"/>
              <a:gd name="csY51" fmla="*/ 4191000 h 5105400"/>
              <a:gd name="csX52" fmla="*/ 2144485 w 2308084"/>
              <a:gd name="csY52" fmla="*/ 4267200 h 5105400"/>
              <a:gd name="csX53" fmla="*/ 2166257 w 2308084"/>
              <a:gd name="csY53" fmla="*/ 4321629 h 5105400"/>
              <a:gd name="csX54" fmla="*/ 2188028 w 2308084"/>
              <a:gd name="csY54" fmla="*/ 4354286 h 5105400"/>
              <a:gd name="csX55" fmla="*/ 2231571 w 2308084"/>
              <a:gd name="csY55" fmla="*/ 4463143 h 5105400"/>
              <a:gd name="csX56" fmla="*/ 2264228 w 2308084"/>
              <a:gd name="csY56" fmla="*/ 4539343 h 5105400"/>
              <a:gd name="csX57" fmla="*/ 2275114 w 2308084"/>
              <a:gd name="csY57" fmla="*/ 4680857 h 5105400"/>
              <a:gd name="csX58" fmla="*/ 2286000 w 2308084"/>
              <a:gd name="csY58" fmla="*/ 4757057 h 5105400"/>
              <a:gd name="csX59" fmla="*/ 2296885 w 2308084"/>
              <a:gd name="csY59" fmla="*/ 4920343 h 5105400"/>
              <a:gd name="csX60" fmla="*/ 2307771 w 2308084"/>
              <a:gd name="csY60" fmla="*/ 5105400 h 5105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</a:cxnLst>
            <a:rect l="l" t="t" r="r" b="b"/>
            <a:pathLst>
              <a:path w="2308084" h="5105400">
                <a:moveTo>
                  <a:pt x="0" y="0"/>
                </a:moveTo>
                <a:cubicBezTo>
                  <a:pt x="7257" y="210457"/>
                  <a:pt x="11427" y="421044"/>
                  <a:pt x="21771" y="631372"/>
                </a:cubicBezTo>
                <a:cubicBezTo>
                  <a:pt x="22335" y="642833"/>
                  <a:pt x="28137" y="653482"/>
                  <a:pt x="32657" y="664029"/>
                </a:cubicBezTo>
                <a:cubicBezTo>
                  <a:pt x="39049" y="678944"/>
                  <a:pt x="47171" y="693058"/>
                  <a:pt x="54428" y="707572"/>
                </a:cubicBezTo>
                <a:cubicBezTo>
                  <a:pt x="73562" y="803236"/>
                  <a:pt x="51109" y="722704"/>
                  <a:pt x="97971" y="816429"/>
                </a:cubicBezTo>
                <a:cubicBezTo>
                  <a:pt x="110414" y="841316"/>
                  <a:pt x="113530" y="878666"/>
                  <a:pt x="119742" y="903514"/>
                </a:cubicBezTo>
                <a:cubicBezTo>
                  <a:pt x="122525" y="914646"/>
                  <a:pt x="125496" y="925909"/>
                  <a:pt x="130628" y="936172"/>
                </a:cubicBezTo>
                <a:cubicBezTo>
                  <a:pt x="145783" y="966481"/>
                  <a:pt x="160984" y="977413"/>
                  <a:pt x="185057" y="1001486"/>
                </a:cubicBezTo>
                <a:cubicBezTo>
                  <a:pt x="195943" y="1026886"/>
                  <a:pt x="204481" y="1053426"/>
                  <a:pt x="217714" y="1077686"/>
                </a:cubicBezTo>
                <a:cubicBezTo>
                  <a:pt x="226402" y="1093614"/>
                  <a:pt x="242257" y="1105002"/>
                  <a:pt x="250371" y="1121229"/>
                </a:cubicBezTo>
                <a:cubicBezTo>
                  <a:pt x="257062" y="1134611"/>
                  <a:pt x="255181" y="1151100"/>
                  <a:pt x="261257" y="1164772"/>
                </a:cubicBezTo>
                <a:cubicBezTo>
                  <a:pt x="269850" y="1184106"/>
                  <a:pt x="283639" y="1200705"/>
                  <a:pt x="293914" y="1219200"/>
                </a:cubicBezTo>
                <a:cubicBezTo>
                  <a:pt x="301795" y="1233385"/>
                  <a:pt x="307085" y="1248982"/>
                  <a:pt x="315685" y="1262743"/>
                </a:cubicBezTo>
                <a:cubicBezTo>
                  <a:pt x="325301" y="1278128"/>
                  <a:pt x="339200" y="1290615"/>
                  <a:pt x="348342" y="1306286"/>
                </a:cubicBezTo>
                <a:cubicBezTo>
                  <a:pt x="364695" y="1334320"/>
                  <a:pt x="377370" y="1364343"/>
                  <a:pt x="391885" y="1393372"/>
                </a:cubicBezTo>
                <a:cubicBezTo>
                  <a:pt x="399142" y="1407886"/>
                  <a:pt x="408526" y="1421519"/>
                  <a:pt x="413657" y="1436914"/>
                </a:cubicBezTo>
                <a:cubicBezTo>
                  <a:pt x="421988" y="1461909"/>
                  <a:pt x="435151" y="1503536"/>
                  <a:pt x="446314" y="1524000"/>
                </a:cubicBezTo>
                <a:cubicBezTo>
                  <a:pt x="458844" y="1546971"/>
                  <a:pt x="489857" y="1589314"/>
                  <a:pt x="489857" y="1589314"/>
                </a:cubicBezTo>
                <a:cubicBezTo>
                  <a:pt x="493485" y="1600200"/>
                  <a:pt x="495049" y="1612009"/>
                  <a:pt x="500742" y="1621972"/>
                </a:cubicBezTo>
                <a:cubicBezTo>
                  <a:pt x="573678" y="1749609"/>
                  <a:pt x="491899" y="1571624"/>
                  <a:pt x="566057" y="1719943"/>
                </a:cubicBezTo>
                <a:cubicBezTo>
                  <a:pt x="580286" y="1748401"/>
                  <a:pt x="590357" y="1790974"/>
                  <a:pt x="609600" y="1817914"/>
                </a:cubicBezTo>
                <a:cubicBezTo>
                  <a:pt x="618548" y="1830441"/>
                  <a:pt x="631371" y="1839686"/>
                  <a:pt x="642257" y="1850572"/>
                </a:cubicBezTo>
                <a:cubicBezTo>
                  <a:pt x="706046" y="2010045"/>
                  <a:pt x="621612" y="1819685"/>
                  <a:pt x="696685" y="1937657"/>
                </a:cubicBezTo>
                <a:cubicBezTo>
                  <a:pt x="714109" y="1965038"/>
                  <a:pt x="717278" y="2001794"/>
                  <a:pt x="740228" y="2024743"/>
                </a:cubicBezTo>
                <a:cubicBezTo>
                  <a:pt x="771170" y="2055684"/>
                  <a:pt x="762311" y="2044772"/>
                  <a:pt x="794657" y="2090057"/>
                </a:cubicBezTo>
                <a:cubicBezTo>
                  <a:pt x="873861" y="2200943"/>
                  <a:pt x="750505" y="2030727"/>
                  <a:pt x="838200" y="2166257"/>
                </a:cubicBezTo>
                <a:cubicBezTo>
                  <a:pt x="869368" y="2214426"/>
                  <a:pt x="903774" y="2260422"/>
                  <a:pt x="936171" y="2307772"/>
                </a:cubicBezTo>
                <a:cubicBezTo>
                  <a:pt x="950946" y="2329367"/>
                  <a:pt x="964015" y="2352153"/>
                  <a:pt x="979714" y="2373086"/>
                </a:cubicBezTo>
                <a:cubicBezTo>
                  <a:pt x="1001485" y="2402115"/>
                  <a:pt x="1031552" y="2426482"/>
                  <a:pt x="1045028" y="2460172"/>
                </a:cubicBezTo>
                <a:cubicBezTo>
                  <a:pt x="1096194" y="2588087"/>
                  <a:pt x="1060937" y="2541395"/>
                  <a:pt x="1132114" y="2612572"/>
                </a:cubicBezTo>
                <a:cubicBezTo>
                  <a:pt x="1188034" y="2752373"/>
                  <a:pt x="1115364" y="2579074"/>
                  <a:pt x="1186542" y="2721429"/>
                </a:cubicBezTo>
                <a:cubicBezTo>
                  <a:pt x="1212344" y="2773032"/>
                  <a:pt x="1201234" y="2773238"/>
                  <a:pt x="1230085" y="2819400"/>
                </a:cubicBezTo>
                <a:cubicBezTo>
                  <a:pt x="1239701" y="2834785"/>
                  <a:pt x="1252678" y="2847847"/>
                  <a:pt x="1262742" y="2862943"/>
                </a:cubicBezTo>
                <a:cubicBezTo>
                  <a:pt x="1274479" y="2880548"/>
                  <a:pt x="1282888" y="2900310"/>
                  <a:pt x="1295400" y="2917372"/>
                </a:cubicBezTo>
                <a:cubicBezTo>
                  <a:pt x="1337231" y="2974414"/>
                  <a:pt x="1412263" y="3067468"/>
                  <a:pt x="1469571" y="3113314"/>
                </a:cubicBezTo>
                <a:lnTo>
                  <a:pt x="1524000" y="3156857"/>
                </a:lnTo>
                <a:cubicBezTo>
                  <a:pt x="1545771" y="3193143"/>
                  <a:pt x="1573599" y="3226424"/>
                  <a:pt x="1589314" y="3265714"/>
                </a:cubicBezTo>
                <a:cubicBezTo>
                  <a:pt x="1596571" y="3283857"/>
                  <a:pt x="1599088" y="3304719"/>
                  <a:pt x="1611085" y="3320143"/>
                </a:cubicBezTo>
                <a:cubicBezTo>
                  <a:pt x="1625349" y="3338483"/>
                  <a:pt x="1648148" y="3348250"/>
                  <a:pt x="1665514" y="3363686"/>
                </a:cubicBezTo>
                <a:cubicBezTo>
                  <a:pt x="1680856" y="3377323"/>
                  <a:pt x="1694543" y="3392715"/>
                  <a:pt x="1709057" y="3407229"/>
                </a:cubicBezTo>
                <a:cubicBezTo>
                  <a:pt x="1727859" y="3520047"/>
                  <a:pt x="1700110" y="3431587"/>
                  <a:pt x="1763485" y="3516086"/>
                </a:cubicBezTo>
                <a:cubicBezTo>
                  <a:pt x="1773222" y="3529068"/>
                  <a:pt x="1777206" y="3545540"/>
                  <a:pt x="1785257" y="3559629"/>
                </a:cubicBezTo>
                <a:cubicBezTo>
                  <a:pt x="1803568" y="3591673"/>
                  <a:pt x="1804957" y="3590215"/>
                  <a:pt x="1828800" y="3614057"/>
                </a:cubicBezTo>
                <a:cubicBezTo>
                  <a:pt x="1911015" y="3819600"/>
                  <a:pt x="1783579" y="3509379"/>
                  <a:pt x="1883228" y="3722914"/>
                </a:cubicBezTo>
                <a:cubicBezTo>
                  <a:pt x="1899755" y="3758329"/>
                  <a:pt x="1911891" y="3795634"/>
                  <a:pt x="1926771" y="3831772"/>
                </a:cubicBezTo>
                <a:cubicBezTo>
                  <a:pt x="1937293" y="3857325"/>
                  <a:pt x="1947069" y="3883255"/>
                  <a:pt x="1959428" y="3907972"/>
                </a:cubicBezTo>
                <a:cubicBezTo>
                  <a:pt x="1966685" y="3922486"/>
                  <a:pt x="1974609" y="3936685"/>
                  <a:pt x="1981200" y="3951514"/>
                </a:cubicBezTo>
                <a:cubicBezTo>
                  <a:pt x="1989136" y="3969370"/>
                  <a:pt x="1994232" y="3988465"/>
                  <a:pt x="2002971" y="4005943"/>
                </a:cubicBezTo>
                <a:cubicBezTo>
                  <a:pt x="2012433" y="4024867"/>
                  <a:pt x="2026166" y="4041448"/>
                  <a:pt x="2035628" y="4060372"/>
                </a:cubicBezTo>
                <a:cubicBezTo>
                  <a:pt x="2044367" y="4077849"/>
                  <a:pt x="2050539" y="4096504"/>
                  <a:pt x="2057400" y="4114800"/>
                </a:cubicBezTo>
                <a:cubicBezTo>
                  <a:pt x="2061429" y="4125544"/>
                  <a:pt x="2062592" y="4137494"/>
                  <a:pt x="2068285" y="4147457"/>
                </a:cubicBezTo>
                <a:cubicBezTo>
                  <a:pt x="2077286" y="4163209"/>
                  <a:pt x="2090056" y="4176486"/>
                  <a:pt x="2100942" y="4191000"/>
                </a:cubicBezTo>
                <a:cubicBezTo>
                  <a:pt x="2126067" y="4291496"/>
                  <a:pt x="2090440" y="4180728"/>
                  <a:pt x="2144485" y="4267200"/>
                </a:cubicBezTo>
                <a:cubicBezTo>
                  <a:pt x="2154842" y="4283770"/>
                  <a:pt x="2157518" y="4304151"/>
                  <a:pt x="2166257" y="4321629"/>
                </a:cubicBezTo>
                <a:cubicBezTo>
                  <a:pt x="2172108" y="4333331"/>
                  <a:pt x="2182177" y="4342584"/>
                  <a:pt x="2188028" y="4354286"/>
                </a:cubicBezTo>
                <a:cubicBezTo>
                  <a:pt x="2247678" y="4473587"/>
                  <a:pt x="2202615" y="4390752"/>
                  <a:pt x="2231571" y="4463143"/>
                </a:cubicBezTo>
                <a:cubicBezTo>
                  <a:pt x="2241834" y="4488801"/>
                  <a:pt x="2253342" y="4513943"/>
                  <a:pt x="2264228" y="4539343"/>
                </a:cubicBezTo>
                <a:cubicBezTo>
                  <a:pt x="2267857" y="4586514"/>
                  <a:pt x="2270406" y="4633781"/>
                  <a:pt x="2275114" y="4680857"/>
                </a:cubicBezTo>
                <a:cubicBezTo>
                  <a:pt x="2277667" y="4706388"/>
                  <a:pt x="2283677" y="4731504"/>
                  <a:pt x="2286000" y="4757057"/>
                </a:cubicBezTo>
                <a:cubicBezTo>
                  <a:pt x="2290939" y="4811382"/>
                  <a:pt x="2292355" y="4865982"/>
                  <a:pt x="2296885" y="4920343"/>
                </a:cubicBezTo>
                <a:cubicBezTo>
                  <a:pt x="2310977" y="5089448"/>
                  <a:pt x="2307771" y="4948101"/>
                  <a:pt x="2307771" y="510540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Forma libre: forma 25">
            <a:extLst>
              <a:ext uri="{FF2B5EF4-FFF2-40B4-BE49-F238E27FC236}">
                <a16:creationId xmlns:a16="http://schemas.microsoft.com/office/drawing/2014/main" id="{03792DFC-7068-4E5B-32AE-30F2AC009E47}"/>
              </a:ext>
            </a:extLst>
          </p:cNvPr>
          <p:cNvSpPr/>
          <p:nvPr/>
        </p:nvSpPr>
        <p:spPr>
          <a:xfrm>
            <a:off x="8795657" y="1611086"/>
            <a:ext cx="957943" cy="5007428"/>
          </a:xfrm>
          <a:custGeom>
            <a:avLst/>
            <a:gdLst>
              <a:gd name="csX0" fmla="*/ 0 w 957943"/>
              <a:gd name="csY0" fmla="*/ 0 h 5007428"/>
              <a:gd name="csX1" fmla="*/ 108857 w 957943"/>
              <a:gd name="csY1" fmla="*/ 783771 h 5007428"/>
              <a:gd name="csX2" fmla="*/ 130629 w 957943"/>
              <a:gd name="csY2" fmla="*/ 1001485 h 5007428"/>
              <a:gd name="csX3" fmla="*/ 152400 w 957943"/>
              <a:gd name="csY3" fmla="*/ 1132114 h 5007428"/>
              <a:gd name="csX4" fmla="*/ 163286 w 957943"/>
              <a:gd name="csY4" fmla="*/ 1186543 h 5007428"/>
              <a:gd name="csX5" fmla="*/ 185057 w 957943"/>
              <a:gd name="csY5" fmla="*/ 1317171 h 5007428"/>
              <a:gd name="csX6" fmla="*/ 195943 w 957943"/>
              <a:gd name="csY6" fmla="*/ 1458685 h 5007428"/>
              <a:gd name="csX7" fmla="*/ 239486 w 957943"/>
              <a:gd name="csY7" fmla="*/ 1556657 h 5007428"/>
              <a:gd name="csX8" fmla="*/ 261257 w 957943"/>
              <a:gd name="csY8" fmla="*/ 1621971 h 5007428"/>
              <a:gd name="csX9" fmla="*/ 304800 w 957943"/>
              <a:gd name="csY9" fmla="*/ 1730828 h 5007428"/>
              <a:gd name="csX10" fmla="*/ 359229 w 957943"/>
              <a:gd name="csY10" fmla="*/ 1894114 h 5007428"/>
              <a:gd name="csX11" fmla="*/ 391886 w 957943"/>
              <a:gd name="csY11" fmla="*/ 2035628 h 5007428"/>
              <a:gd name="csX12" fmla="*/ 402772 w 957943"/>
              <a:gd name="csY12" fmla="*/ 2090057 h 5007428"/>
              <a:gd name="csX13" fmla="*/ 446314 w 957943"/>
              <a:gd name="csY13" fmla="*/ 2220685 h 5007428"/>
              <a:gd name="csX14" fmla="*/ 468086 w 957943"/>
              <a:gd name="csY14" fmla="*/ 2296885 h 5007428"/>
              <a:gd name="csX15" fmla="*/ 500743 w 957943"/>
              <a:gd name="csY15" fmla="*/ 2362200 h 5007428"/>
              <a:gd name="csX16" fmla="*/ 544286 w 957943"/>
              <a:gd name="csY16" fmla="*/ 2547257 h 5007428"/>
              <a:gd name="csX17" fmla="*/ 566057 w 957943"/>
              <a:gd name="csY17" fmla="*/ 2612571 h 5007428"/>
              <a:gd name="csX18" fmla="*/ 587829 w 957943"/>
              <a:gd name="csY18" fmla="*/ 2667000 h 5007428"/>
              <a:gd name="csX19" fmla="*/ 620486 w 957943"/>
              <a:gd name="csY19" fmla="*/ 2819400 h 5007428"/>
              <a:gd name="csX20" fmla="*/ 653143 w 957943"/>
              <a:gd name="csY20" fmla="*/ 2950028 h 5007428"/>
              <a:gd name="csX21" fmla="*/ 674914 w 957943"/>
              <a:gd name="csY21" fmla="*/ 3048000 h 5007428"/>
              <a:gd name="csX22" fmla="*/ 707572 w 957943"/>
              <a:gd name="csY22" fmla="*/ 3331028 h 5007428"/>
              <a:gd name="csX23" fmla="*/ 729343 w 957943"/>
              <a:gd name="csY23" fmla="*/ 3396343 h 5007428"/>
              <a:gd name="csX24" fmla="*/ 740229 w 957943"/>
              <a:gd name="csY24" fmla="*/ 3537857 h 5007428"/>
              <a:gd name="csX25" fmla="*/ 751114 w 957943"/>
              <a:gd name="csY25" fmla="*/ 3603171 h 5007428"/>
              <a:gd name="csX26" fmla="*/ 762000 w 957943"/>
              <a:gd name="csY26" fmla="*/ 3679371 h 5007428"/>
              <a:gd name="csX27" fmla="*/ 772886 w 957943"/>
              <a:gd name="csY27" fmla="*/ 3875314 h 5007428"/>
              <a:gd name="csX28" fmla="*/ 838200 w 957943"/>
              <a:gd name="csY28" fmla="*/ 4093028 h 5007428"/>
              <a:gd name="csX29" fmla="*/ 881743 w 957943"/>
              <a:gd name="csY29" fmla="*/ 4245428 h 5007428"/>
              <a:gd name="csX30" fmla="*/ 903514 w 957943"/>
              <a:gd name="csY30" fmla="*/ 4321628 h 5007428"/>
              <a:gd name="csX31" fmla="*/ 925286 w 957943"/>
              <a:gd name="csY31" fmla="*/ 4386943 h 5007428"/>
              <a:gd name="csX32" fmla="*/ 936172 w 957943"/>
              <a:gd name="csY32" fmla="*/ 4757057 h 5007428"/>
              <a:gd name="csX33" fmla="*/ 947057 w 957943"/>
              <a:gd name="csY33" fmla="*/ 4844143 h 5007428"/>
              <a:gd name="csX34" fmla="*/ 957943 w 957943"/>
              <a:gd name="csY34" fmla="*/ 5007428 h 5007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957943" h="5007428">
                <a:moveTo>
                  <a:pt x="0" y="0"/>
                </a:moveTo>
                <a:cubicBezTo>
                  <a:pt x="161947" y="971678"/>
                  <a:pt x="69428" y="284333"/>
                  <a:pt x="108857" y="783771"/>
                </a:cubicBezTo>
                <a:cubicBezTo>
                  <a:pt x="114597" y="856478"/>
                  <a:pt x="112941" y="930729"/>
                  <a:pt x="130629" y="1001485"/>
                </a:cubicBezTo>
                <a:cubicBezTo>
                  <a:pt x="152519" y="1089051"/>
                  <a:pt x="132012" y="999596"/>
                  <a:pt x="152400" y="1132114"/>
                </a:cubicBezTo>
                <a:cubicBezTo>
                  <a:pt x="155213" y="1150401"/>
                  <a:pt x="160071" y="1168322"/>
                  <a:pt x="163286" y="1186543"/>
                </a:cubicBezTo>
                <a:cubicBezTo>
                  <a:pt x="170957" y="1230015"/>
                  <a:pt x="185057" y="1317171"/>
                  <a:pt x="185057" y="1317171"/>
                </a:cubicBezTo>
                <a:cubicBezTo>
                  <a:pt x="188686" y="1364342"/>
                  <a:pt x="188165" y="1412018"/>
                  <a:pt x="195943" y="1458685"/>
                </a:cubicBezTo>
                <a:cubicBezTo>
                  <a:pt x="201192" y="1490182"/>
                  <a:pt x="227700" y="1527193"/>
                  <a:pt x="239486" y="1556657"/>
                </a:cubicBezTo>
                <a:cubicBezTo>
                  <a:pt x="248009" y="1577965"/>
                  <a:pt x="253199" y="1600483"/>
                  <a:pt x="261257" y="1621971"/>
                </a:cubicBezTo>
                <a:cubicBezTo>
                  <a:pt x="274979" y="1658564"/>
                  <a:pt x="292441" y="1693753"/>
                  <a:pt x="304800" y="1730828"/>
                </a:cubicBezTo>
                <a:lnTo>
                  <a:pt x="359229" y="1894114"/>
                </a:lnTo>
                <a:cubicBezTo>
                  <a:pt x="380041" y="2039807"/>
                  <a:pt x="356024" y="1904137"/>
                  <a:pt x="391886" y="2035628"/>
                </a:cubicBezTo>
                <a:cubicBezTo>
                  <a:pt x="396754" y="2053478"/>
                  <a:pt x="397551" y="2072307"/>
                  <a:pt x="402772" y="2090057"/>
                </a:cubicBezTo>
                <a:cubicBezTo>
                  <a:pt x="415723" y="2134090"/>
                  <a:pt x="433705" y="2176553"/>
                  <a:pt x="446314" y="2220685"/>
                </a:cubicBezTo>
                <a:cubicBezTo>
                  <a:pt x="453571" y="2246085"/>
                  <a:pt x="458603" y="2272229"/>
                  <a:pt x="468086" y="2296885"/>
                </a:cubicBezTo>
                <a:cubicBezTo>
                  <a:pt x="476824" y="2319604"/>
                  <a:pt x="489857" y="2340428"/>
                  <a:pt x="500743" y="2362200"/>
                </a:cubicBezTo>
                <a:cubicBezTo>
                  <a:pt x="512302" y="2414218"/>
                  <a:pt x="529339" y="2494944"/>
                  <a:pt x="544286" y="2547257"/>
                </a:cubicBezTo>
                <a:cubicBezTo>
                  <a:pt x="550591" y="2569323"/>
                  <a:pt x="558214" y="2591004"/>
                  <a:pt x="566057" y="2612571"/>
                </a:cubicBezTo>
                <a:cubicBezTo>
                  <a:pt x="572735" y="2630935"/>
                  <a:pt x="582856" y="2648103"/>
                  <a:pt x="587829" y="2667000"/>
                </a:cubicBezTo>
                <a:cubicBezTo>
                  <a:pt x="601051" y="2717243"/>
                  <a:pt x="608804" y="2768777"/>
                  <a:pt x="620486" y="2819400"/>
                </a:cubicBezTo>
                <a:cubicBezTo>
                  <a:pt x="630578" y="2863133"/>
                  <a:pt x="642747" y="2906366"/>
                  <a:pt x="653143" y="2950028"/>
                </a:cubicBezTo>
                <a:cubicBezTo>
                  <a:pt x="660892" y="2982572"/>
                  <a:pt x="667657" y="3015343"/>
                  <a:pt x="674914" y="3048000"/>
                </a:cubicBezTo>
                <a:cubicBezTo>
                  <a:pt x="679916" y="3098016"/>
                  <a:pt x="700059" y="3308488"/>
                  <a:pt x="707572" y="3331028"/>
                </a:cubicBezTo>
                <a:lnTo>
                  <a:pt x="729343" y="3396343"/>
                </a:lnTo>
                <a:cubicBezTo>
                  <a:pt x="732972" y="3443514"/>
                  <a:pt x="735276" y="3490806"/>
                  <a:pt x="740229" y="3537857"/>
                </a:cubicBezTo>
                <a:cubicBezTo>
                  <a:pt x="742540" y="3559807"/>
                  <a:pt x="747758" y="3581356"/>
                  <a:pt x="751114" y="3603171"/>
                </a:cubicBezTo>
                <a:cubicBezTo>
                  <a:pt x="755015" y="3628531"/>
                  <a:pt x="758371" y="3653971"/>
                  <a:pt x="762000" y="3679371"/>
                </a:cubicBezTo>
                <a:cubicBezTo>
                  <a:pt x="765629" y="3744685"/>
                  <a:pt x="762787" y="3810683"/>
                  <a:pt x="772886" y="3875314"/>
                </a:cubicBezTo>
                <a:cubicBezTo>
                  <a:pt x="785223" y="3954268"/>
                  <a:pt x="816016" y="4019080"/>
                  <a:pt x="838200" y="4093028"/>
                </a:cubicBezTo>
                <a:cubicBezTo>
                  <a:pt x="853381" y="4143633"/>
                  <a:pt x="867229" y="4194628"/>
                  <a:pt x="881743" y="4245428"/>
                </a:cubicBezTo>
                <a:cubicBezTo>
                  <a:pt x="889000" y="4270828"/>
                  <a:pt x="895160" y="4296567"/>
                  <a:pt x="903514" y="4321628"/>
                </a:cubicBezTo>
                <a:lnTo>
                  <a:pt x="925286" y="4386943"/>
                </a:lnTo>
                <a:cubicBezTo>
                  <a:pt x="928915" y="4510314"/>
                  <a:pt x="930301" y="4633772"/>
                  <a:pt x="936172" y="4757057"/>
                </a:cubicBezTo>
                <a:cubicBezTo>
                  <a:pt x="937563" y="4786278"/>
                  <a:pt x="944523" y="4814998"/>
                  <a:pt x="947057" y="4844143"/>
                </a:cubicBezTo>
                <a:cubicBezTo>
                  <a:pt x="951782" y="4898487"/>
                  <a:pt x="954314" y="4953000"/>
                  <a:pt x="957943" y="5007428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Forma libre: forma 26">
            <a:extLst>
              <a:ext uri="{FF2B5EF4-FFF2-40B4-BE49-F238E27FC236}">
                <a16:creationId xmlns:a16="http://schemas.microsoft.com/office/drawing/2014/main" id="{8148DDC7-85CD-946A-C857-4FDD051B55B3}"/>
              </a:ext>
            </a:extLst>
          </p:cNvPr>
          <p:cNvSpPr/>
          <p:nvPr/>
        </p:nvSpPr>
        <p:spPr>
          <a:xfrm>
            <a:off x="10580914" y="1611086"/>
            <a:ext cx="76200" cy="5061857"/>
          </a:xfrm>
          <a:custGeom>
            <a:avLst/>
            <a:gdLst>
              <a:gd name="csX0" fmla="*/ 0 w 76200"/>
              <a:gd name="csY0" fmla="*/ 0 h 5061857"/>
              <a:gd name="csX1" fmla="*/ 32657 w 76200"/>
              <a:gd name="csY1" fmla="*/ 250371 h 5061857"/>
              <a:gd name="csX2" fmla="*/ 43543 w 76200"/>
              <a:gd name="csY2" fmla="*/ 1230085 h 5061857"/>
              <a:gd name="csX3" fmla="*/ 32657 w 76200"/>
              <a:gd name="csY3" fmla="*/ 1447800 h 5061857"/>
              <a:gd name="csX4" fmla="*/ 10886 w 76200"/>
              <a:gd name="csY4" fmla="*/ 2013857 h 5061857"/>
              <a:gd name="csX5" fmla="*/ 21772 w 76200"/>
              <a:gd name="csY5" fmla="*/ 4343400 h 5061857"/>
              <a:gd name="csX6" fmla="*/ 43543 w 76200"/>
              <a:gd name="csY6" fmla="*/ 4474028 h 5061857"/>
              <a:gd name="csX7" fmla="*/ 54429 w 76200"/>
              <a:gd name="csY7" fmla="*/ 4931228 h 5061857"/>
              <a:gd name="csX8" fmla="*/ 76200 w 76200"/>
              <a:gd name="csY8" fmla="*/ 5061857 h 50618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6200" h="5061857">
                <a:moveTo>
                  <a:pt x="0" y="0"/>
                </a:moveTo>
                <a:cubicBezTo>
                  <a:pt x="10886" y="83457"/>
                  <a:pt x="29680" y="166260"/>
                  <a:pt x="32657" y="250371"/>
                </a:cubicBezTo>
                <a:cubicBezTo>
                  <a:pt x="44211" y="576758"/>
                  <a:pt x="43543" y="903494"/>
                  <a:pt x="43543" y="1230085"/>
                </a:cubicBezTo>
                <a:cubicBezTo>
                  <a:pt x="43543" y="1302747"/>
                  <a:pt x="35504" y="1375193"/>
                  <a:pt x="32657" y="1447800"/>
                </a:cubicBezTo>
                <a:cubicBezTo>
                  <a:pt x="3002" y="2204012"/>
                  <a:pt x="38181" y="1440676"/>
                  <a:pt x="10886" y="2013857"/>
                </a:cubicBezTo>
                <a:cubicBezTo>
                  <a:pt x="14515" y="2790371"/>
                  <a:pt x="11465" y="3566946"/>
                  <a:pt x="21772" y="4343400"/>
                </a:cubicBezTo>
                <a:cubicBezTo>
                  <a:pt x="22358" y="4387539"/>
                  <a:pt x="41094" y="4429953"/>
                  <a:pt x="43543" y="4474028"/>
                </a:cubicBezTo>
                <a:cubicBezTo>
                  <a:pt x="51999" y="4626236"/>
                  <a:pt x="48680" y="4778893"/>
                  <a:pt x="54429" y="4931228"/>
                </a:cubicBezTo>
                <a:cubicBezTo>
                  <a:pt x="58880" y="5049181"/>
                  <a:pt x="37860" y="5023513"/>
                  <a:pt x="76200" y="5061857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BCD0F94D-14EB-29D5-DCFE-8B8D3ED62D81}"/>
              </a:ext>
            </a:extLst>
          </p:cNvPr>
          <p:cNvSpPr/>
          <p:nvPr/>
        </p:nvSpPr>
        <p:spPr>
          <a:xfrm>
            <a:off x="4604657" y="1524000"/>
            <a:ext cx="3407229" cy="5159830"/>
          </a:xfrm>
          <a:custGeom>
            <a:avLst/>
            <a:gdLst>
              <a:gd name="csX0" fmla="*/ 0 w 3407229"/>
              <a:gd name="csY0" fmla="*/ 0 h 5159830"/>
              <a:gd name="csX1" fmla="*/ 10886 w 3407229"/>
              <a:gd name="csY1" fmla="*/ 653143 h 5159830"/>
              <a:gd name="csX2" fmla="*/ 21772 w 3407229"/>
              <a:gd name="csY2" fmla="*/ 707571 h 5159830"/>
              <a:gd name="csX3" fmla="*/ 32657 w 3407229"/>
              <a:gd name="csY3" fmla="*/ 740229 h 5159830"/>
              <a:gd name="csX4" fmla="*/ 54429 w 3407229"/>
              <a:gd name="csY4" fmla="*/ 849086 h 5159830"/>
              <a:gd name="csX5" fmla="*/ 65314 w 3407229"/>
              <a:gd name="csY5" fmla="*/ 892629 h 5159830"/>
              <a:gd name="csX6" fmla="*/ 119743 w 3407229"/>
              <a:gd name="csY6" fmla="*/ 979714 h 5159830"/>
              <a:gd name="csX7" fmla="*/ 130629 w 3407229"/>
              <a:gd name="csY7" fmla="*/ 1066800 h 5159830"/>
              <a:gd name="csX8" fmla="*/ 163286 w 3407229"/>
              <a:gd name="csY8" fmla="*/ 1121229 h 5159830"/>
              <a:gd name="csX9" fmla="*/ 185057 w 3407229"/>
              <a:gd name="csY9" fmla="*/ 1186543 h 5159830"/>
              <a:gd name="csX10" fmla="*/ 283029 w 3407229"/>
              <a:gd name="csY10" fmla="*/ 1338943 h 5159830"/>
              <a:gd name="csX11" fmla="*/ 348343 w 3407229"/>
              <a:gd name="csY11" fmla="*/ 1458686 h 5159830"/>
              <a:gd name="csX12" fmla="*/ 391886 w 3407229"/>
              <a:gd name="csY12" fmla="*/ 1545771 h 5159830"/>
              <a:gd name="csX13" fmla="*/ 446314 w 3407229"/>
              <a:gd name="csY13" fmla="*/ 1589314 h 5159830"/>
              <a:gd name="csX14" fmla="*/ 522514 w 3407229"/>
              <a:gd name="csY14" fmla="*/ 1654629 h 5159830"/>
              <a:gd name="csX15" fmla="*/ 598714 w 3407229"/>
              <a:gd name="csY15" fmla="*/ 1752600 h 5159830"/>
              <a:gd name="csX16" fmla="*/ 609600 w 3407229"/>
              <a:gd name="csY16" fmla="*/ 1785257 h 5159830"/>
              <a:gd name="csX17" fmla="*/ 664029 w 3407229"/>
              <a:gd name="csY17" fmla="*/ 1839686 h 5159830"/>
              <a:gd name="csX18" fmla="*/ 674914 w 3407229"/>
              <a:gd name="csY18" fmla="*/ 1894114 h 5159830"/>
              <a:gd name="csX19" fmla="*/ 707572 w 3407229"/>
              <a:gd name="csY19" fmla="*/ 1915886 h 5159830"/>
              <a:gd name="csX20" fmla="*/ 729343 w 3407229"/>
              <a:gd name="csY20" fmla="*/ 1948543 h 5159830"/>
              <a:gd name="csX21" fmla="*/ 762000 w 3407229"/>
              <a:gd name="csY21" fmla="*/ 1970314 h 5159830"/>
              <a:gd name="csX22" fmla="*/ 816429 w 3407229"/>
              <a:gd name="csY22" fmla="*/ 2024743 h 5159830"/>
              <a:gd name="csX23" fmla="*/ 859972 w 3407229"/>
              <a:gd name="csY23" fmla="*/ 2068286 h 5159830"/>
              <a:gd name="csX24" fmla="*/ 903514 w 3407229"/>
              <a:gd name="csY24" fmla="*/ 2090057 h 5159830"/>
              <a:gd name="csX25" fmla="*/ 979714 w 3407229"/>
              <a:gd name="csY25" fmla="*/ 2155371 h 5159830"/>
              <a:gd name="csX26" fmla="*/ 1023257 w 3407229"/>
              <a:gd name="csY26" fmla="*/ 2209800 h 5159830"/>
              <a:gd name="csX27" fmla="*/ 1110343 w 3407229"/>
              <a:gd name="csY27" fmla="*/ 2286000 h 5159830"/>
              <a:gd name="csX28" fmla="*/ 1153886 w 3407229"/>
              <a:gd name="csY28" fmla="*/ 2329543 h 5159830"/>
              <a:gd name="csX29" fmla="*/ 1175657 w 3407229"/>
              <a:gd name="csY29" fmla="*/ 2362200 h 5159830"/>
              <a:gd name="csX30" fmla="*/ 1219200 w 3407229"/>
              <a:gd name="csY30" fmla="*/ 2394857 h 5159830"/>
              <a:gd name="csX31" fmla="*/ 1295400 w 3407229"/>
              <a:gd name="csY31" fmla="*/ 2471057 h 5159830"/>
              <a:gd name="csX32" fmla="*/ 1317172 w 3407229"/>
              <a:gd name="csY32" fmla="*/ 2492829 h 5159830"/>
              <a:gd name="csX33" fmla="*/ 1371600 w 3407229"/>
              <a:gd name="csY33" fmla="*/ 2525486 h 5159830"/>
              <a:gd name="csX34" fmla="*/ 1415143 w 3407229"/>
              <a:gd name="csY34" fmla="*/ 2547257 h 5159830"/>
              <a:gd name="csX35" fmla="*/ 1491343 w 3407229"/>
              <a:gd name="csY35" fmla="*/ 2612571 h 5159830"/>
              <a:gd name="csX36" fmla="*/ 1621972 w 3407229"/>
              <a:gd name="csY36" fmla="*/ 2688771 h 5159830"/>
              <a:gd name="csX37" fmla="*/ 1654629 w 3407229"/>
              <a:gd name="csY37" fmla="*/ 2721429 h 5159830"/>
              <a:gd name="csX38" fmla="*/ 1698172 w 3407229"/>
              <a:gd name="csY38" fmla="*/ 2743200 h 5159830"/>
              <a:gd name="csX39" fmla="*/ 1752600 w 3407229"/>
              <a:gd name="csY39" fmla="*/ 2786743 h 5159830"/>
              <a:gd name="csX40" fmla="*/ 1807029 w 3407229"/>
              <a:gd name="csY40" fmla="*/ 2852057 h 5159830"/>
              <a:gd name="csX41" fmla="*/ 1828800 w 3407229"/>
              <a:gd name="csY41" fmla="*/ 2884714 h 5159830"/>
              <a:gd name="csX42" fmla="*/ 1894114 w 3407229"/>
              <a:gd name="csY42" fmla="*/ 2917371 h 5159830"/>
              <a:gd name="csX43" fmla="*/ 1948543 w 3407229"/>
              <a:gd name="csY43" fmla="*/ 2971800 h 5159830"/>
              <a:gd name="csX44" fmla="*/ 2002972 w 3407229"/>
              <a:gd name="csY44" fmla="*/ 3037114 h 5159830"/>
              <a:gd name="csX45" fmla="*/ 2079172 w 3407229"/>
              <a:gd name="csY45" fmla="*/ 3080657 h 5159830"/>
              <a:gd name="csX46" fmla="*/ 2122714 w 3407229"/>
              <a:gd name="csY46" fmla="*/ 3124200 h 5159830"/>
              <a:gd name="csX47" fmla="*/ 2231572 w 3407229"/>
              <a:gd name="csY47" fmla="*/ 3200400 h 5159830"/>
              <a:gd name="csX48" fmla="*/ 2264229 w 3407229"/>
              <a:gd name="csY48" fmla="*/ 3254829 h 5159830"/>
              <a:gd name="csX49" fmla="*/ 2296886 w 3407229"/>
              <a:gd name="csY49" fmla="*/ 3287486 h 5159830"/>
              <a:gd name="csX50" fmla="*/ 2329543 w 3407229"/>
              <a:gd name="csY50" fmla="*/ 3331029 h 5159830"/>
              <a:gd name="csX51" fmla="*/ 2362200 w 3407229"/>
              <a:gd name="csY51" fmla="*/ 3363686 h 5159830"/>
              <a:gd name="csX52" fmla="*/ 2383972 w 3407229"/>
              <a:gd name="csY52" fmla="*/ 3396343 h 5159830"/>
              <a:gd name="csX53" fmla="*/ 2427514 w 3407229"/>
              <a:gd name="csY53" fmla="*/ 3439886 h 5159830"/>
              <a:gd name="csX54" fmla="*/ 2449286 w 3407229"/>
              <a:gd name="csY54" fmla="*/ 3472543 h 5159830"/>
              <a:gd name="csX55" fmla="*/ 2481943 w 3407229"/>
              <a:gd name="csY55" fmla="*/ 3516086 h 5159830"/>
              <a:gd name="csX56" fmla="*/ 2558143 w 3407229"/>
              <a:gd name="csY56" fmla="*/ 3635829 h 5159830"/>
              <a:gd name="csX57" fmla="*/ 2667000 w 3407229"/>
              <a:gd name="csY57" fmla="*/ 3766457 h 5159830"/>
              <a:gd name="csX58" fmla="*/ 2667000 w 3407229"/>
              <a:gd name="csY58" fmla="*/ 3766457 h 5159830"/>
              <a:gd name="csX59" fmla="*/ 2721429 w 3407229"/>
              <a:gd name="csY59" fmla="*/ 3831771 h 5159830"/>
              <a:gd name="csX60" fmla="*/ 2764972 w 3407229"/>
              <a:gd name="csY60" fmla="*/ 3918857 h 5159830"/>
              <a:gd name="csX61" fmla="*/ 2873829 w 3407229"/>
              <a:gd name="csY61" fmla="*/ 4016829 h 5159830"/>
              <a:gd name="csX62" fmla="*/ 2917372 w 3407229"/>
              <a:gd name="csY62" fmla="*/ 4093029 h 5159830"/>
              <a:gd name="csX63" fmla="*/ 2939143 w 3407229"/>
              <a:gd name="csY63" fmla="*/ 4136571 h 5159830"/>
              <a:gd name="csX64" fmla="*/ 3037114 w 3407229"/>
              <a:gd name="csY64" fmla="*/ 4223657 h 5159830"/>
              <a:gd name="csX65" fmla="*/ 3145972 w 3407229"/>
              <a:gd name="csY65" fmla="*/ 4386943 h 5159830"/>
              <a:gd name="csX66" fmla="*/ 3200400 w 3407229"/>
              <a:gd name="csY66" fmla="*/ 4441371 h 5159830"/>
              <a:gd name="csX67" fmla="*/ 3233057 w 3407229"/>
              <a:gd name="csY67" fmla="*/ 4495800 h 5159830"/>
              <a:gd name="csX68" fmla="*/ 3309257 w 3407229"/>
              <a:gd name="csY68" fmla="*/ 4604657 h 5159830"/>
              <a:gd name="csX69" fmla="*/ 3331029 w 3407229"/>
              <a:gd name="csY69" fmla="*/ 4659086 h 5159830"/>
              <a:gd name="csX70" fmla="*/ 3374572 w 3407229"/>
              <a:gd name="csY70" fmla="*/ 4800600 h 5159830"/>
              <a:gd name="csX71" fmla="*/ 3385457 w 3407229"/>
              <a:gd name="csY71" fmla="*/ 4855029 h 5159830"/>
              <a:gd name="csX72" fmla="*/ 3407229 w 3407229"/>
              <a:gd name="csY72" fmla="*/ 5159829 h 51598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</a:cxnLst>
            <a:rect l="l" t="t" r="r" b="b"/>
            <a:pathLst>
              <a:path w="3407229" h="5159830">
                <a:moveTo>
                  <a:pt x="0" y="0"/>
                </a:moveTo>
                <a:cubicBezTo>
                  <a:pt x="3629" y="217714"/>
                  <a:pt x="4189" y="435501"/>
                  <a:pt x="10886" y="653143"/>
                </a:cubicBezTo>
                <a:cubicBezTo>
                  <a:pt x="11455" y="671636"/>
                  <a:pt x="17285" y="689621"/>
                  <a:pt x="21772" y="707571"/>
                </a:cubicBezTo>
                <a:cubicBezTo>
                  <a:pt x="24555" y="718703"/>
                  <a:pt x="30077" y="729048"/>
                  <a:pt x="32657" y="740229"/>
                </a:cubicBezTo>
                <a:cubicBezTo>
                  <a:pt x="40978" y="776286"/>
                  <a:pt x="45455" y="813186"/>
                  <a:pt x="54429" y="849086"/>
                </a:cubicBezTo>
                <a:cubicBezTo>
                  <a:pt x="58057" y="863600"/>
                  <a:pt x="60061" y="878621"/>
                  <a:pt x="65314" y="892629"/>
                </a:cubicBezTo>
                <a:cubicBezTo>
                  <a:pt x="80255" y="932471"/>
                  <a:pt x="94059" y="945468"/>
                  <a:pt x="119743" y="979714"/>
                </a:cubicBezTo>
                <a:cubicBezTo>
                  <a:pt x="123372" y="1008743"/>
                  <a:pt x="122026" y="1038839"/>
                  <a:pt x="130629" y="1066800"/>
                </a:cubicBezTo>
                <a:cubicBezTo>
                  <a:pt x="136851" y="1087022"/>
                  <a:pt x="154531" y="1101967"/>
                  <a:pt x="163286" y="1121229"/>
                </a:cubicBezTo>
                <a:cubicBezTo>
                  <a:pt x="172782" y="1142121"/>
                  <a:pt x="175440" y="1165706"/>
                  <a:pt x="185057" y="1186543"/>
                </a:cubicBezTo>
                <a:cubicBezTo>
                  <a:pt x="212005" y="1244931"/>
                  <a:pt x="245827" y="1286860"/>
                  <a:pt x="283029" y="1338943"/>
                </a:cubicBezTo>
                <a:cubicBezTo>
                  <a:pt x="330012" y="1479893"/>
                  <a:pt x="272377" y="1332076"/>
                  <a:pt x="348343" y="1458686"/>
                </a:cubicBezTo>
                <a:cubicBezTo>
                  <a:pt x="371734" y="1497672"/>
                  <a:pt x="361443" y="1515328"/>
                  <a:pt x="391886" y="1545771"/>
                </a:cubicBezTo>
                <a:cubicBezTo>
                  <a:pt x="408315" y="1562200"/>
                  <a:pt x="428949" y="1573878"/>
                  <a:pt x="446314" y="1589314"/>
                </a:cubicBezTo>
                <a:cubicBezTo>
                  <a:pt x="525505" y="1659707"/>
                  <a:pt x="455953" y="1610254"/>
                  <a:pt x="522514" y="1654629"/>
                </a:cubicBezTo>
                <a:cubicBezTo>
                  <a:pt x="576604" y="1762803"/>
                  <a:pt x="499856" y="1620789"/>
                  <a:pt x="598714" y="1752600"/>
                </a:cubicBezTo>
                <a:cubicBezTo>
                  <a:pt x="605599" y="1761780"/>
                  <a:pt x="602715" y="1776077"/>
                  <a:pt x="609600" y="1785257"/>
                </a:cubicBezTo>
                <a:cubicBezTo>
                  <a:pt x="624995" y="1805783"/>
                  <a:pt x="664029" y="1839686"/>
                  <a:pt x="664029" y="1839686"/>
                </a:cubicBezTo>
                <a:cubicBezTo>
                  <a:pt x="667657" y="1857829"/>
                  <a:pt x="665734" y="1878050"/>
                  <a:pt x="674914" y="1894114"/>
                </a:cubicBezTo>
                <a:cubicBezTo>
                  <a:pt x="681405" y="1905474"/>
                  <a:pt x="698321" y="1906635"/>
                  <a:pt x="707572" y="1915886"/>
                </a:cubicBezTo>
                <a:cubicBezTo>
                  <a:pt x="716823" y="1925137"/>
                  <a:pt x="720092" y="1939292"/>
                  <a:pt x="729343" y="1948543"/>
                </a:cubicBezTo>
                <a:cubicBezTo>
                  <a:pt x="738594" y="1957794"/>
                  <a:pt x="752154" y="1961699"/>
                  <a:pt x="762000" y="1970314"/>
                </a:cubicBezTo>
                <a:cubicBezTo>
                  <a:pt x="781310" y="1987210"/>
                  <a:pt x="798286" y="2006600"/>
                  <a:pt x="816429" y="2024743"/>
                </a:cubicBezTo>
                <a:cubicBezTo>
                  <a:pt x="830943" y="2039257"/>
                  <a:pt x="841613" y="2059106"/>
                  <a:pt x="859972" y="2068286"/>
                </a:cubicBezTo>
                <a:lnTo>
                  <a:pt x="903514" y="2090057"/>
                </a:lnTo>
                <a:cubicBezTo>
                  <a:pt x="942927" y="2149175"/>
                  <a:pt x="904518" y="2101659"/>
                  <a:pt x="979714" y="2155371"/>
                </a:cubicBezTo>
                <a:cubicBezTo>
                  <a:pt x="1007020" y="2174876"/>
                  <a:pt x="1000531" y="2183286"/>
                  <a:pt x="1023257" y="2209800"/>
                </a:cubicBezTo>
                <a:cubicBezTo>
                  <a:pt x="1076491" y="2271907"/>
                  <a:pt x="1053152" y="2235958"/>
                  <a:pt x="1110343" y="2286000"/>
                </a:cubicBezTo>
                <a:cubicBezTo>
                  <a:pt x="1125791" y="2299517"/>
                  <a:pt x="1140528" y="2313958"/>
                  <a:pt x="1153886" y="2329543"/>
                </a:cubicBezTo>
                <a:cubicBezTo>
                  <a:pt x="1162400" y="2339476"/>
                  <a:pt x="1166406" y="2352949"/>
                  <a:pt x="1175657" y="2362200"/>
                </a:cubicBezTo>
                <a:cubicBezTo>
                  <a:pt x="1188486" y="2375029"/>
                  <a:pt x="1205775" y="2382653"/>
                  <a:pt x="1219200" y="2394857"/>
                </a:cubicBezTo>
                <a:cubicBezTo>
                  <a:pt x="1245779" y="2419020"/>
                  <a:pt x="1270000" y="2445657"/>
                  <a:pt x="1295400" y="2471057"/>
                </a:cubicBezTo>
                <a:cubicBezTo>
                  <a:pt x="1302657" y="2478314"/>
                  <a:pt x="1308371" y="2487548"/>
                  <a:pt x="1317172" y="2492829"/>
                </a:cubicBezTo>
                <a:cubicBezTo>
                  <a:pt x="1335315" y="2503715"/>
                  <a:pt x="1353105" y="2515211"/>
                  <a:pt x="1371600" y="2525486"/>
                </a:cubicBezTo>
                <a:cubicBezTo>
                  <a:pt x="1385785" y="2533367"/>
                  <a:pt x="1401382" y="2538657"/>
                  <a:pt x="1415143" y="2547257"/>
                </a:cubicBezTo>
                <a:cubicBezTo>
                  <a:pt x="1503267" y="2602334"/>
                  <a:pt x="1418480" y="2555899"/>
                  <a:pt x="1491343" y="2612571"/>
                </a:cubicBezTo>
                <a:cubicBezTo>
                  <a:pt x="1542685" y="2652504"/>
                  <a:pt x="1565092" y="2660331"/>
                  <a:pt x="1621972" y="2688771"/>
                </a:cubicBezTo>
                <a:cubicBezTo>
                  <a:pt x="1632858" y="2699657"/>
                  <a:pt x="1642102" y="2712481"/>
                  <a:pt x="1654629" y="2721429"/>
                </a:cubicBezTo>
                <a:cubicBezTo>
                  <a:pt x="1667834" y="2730861"/>
                  <a:pt x="1684670" y="2734199"/>
                  <a:pt x="1698172" y="2743200"/>
                </a:cubicBezTo>
                <a:cubicBezTo>
                  <a:pt x="1717504" y="2756088"/>
                  <a:pt x="1734959" y="2771623"/>
                  <a:pt x="1752600" y="2786743"/>
                </a:cubicBezTo>
                <a:cubicBezTo>
                  <a:pt x="1775402" y="2806288"/>
                  <a:pt x="1789072" y="2826917"/>
                  <a:pt x="1807029" y="2852057"/>
                </a:cubicBezTo>
                <a:cubicBezTo>
                  <a:pt x="1814633" y="2862703"/>
                  <a:pt x="1819549" y="2875463"/>
                  <a:pt x="1828800" y="2884714"/>
                </a:cubicBezTo>
                <a:cubicBezTo>
                  <a:pt x="1849903" y="2905818"/>
                  <a:pt x="1867552" y="2908517"/>
                  <a:pt x="1894114" y="2917371"/>
                </a:cubicBezTo>
                <a:cubicBezTo>
                  <a:pt x="1912257" y="2935514"/>
                  <a:pt x="1931283" y="2952815"/>
                  <a:pt x="1948543" y="2971800"/>
                </a:cubicBezTo>
                <a:cubicBezTo>
                  <a:pt x="1967607" y="2992770"/>
                  <a:pt x="1981201" y="3018971"/>
                  <a:pt x="2002972" y="3037114"/>
                </a:cubicBezTo>
                <a:cubicBezTo>
                  <a:pt x="2025446" y="3055842"/>
                  <a:pt x="2055513" y="3063450"/>
                  <a:pt x="2079172" y="3080657"/>
                </a:cubicBezTo>
                <a:cubicBezTo>
                  <a:pt x="2095772" y="3092730"/>
                  <a:pt x="2107373" y="3110563"/>
                  <a:pt x="2122714" y="3124200"/>
                </a:cubicBezTo>
                <a:cubicBezTo>
                  <a:pt x="2171832" y="3167861"/>
                  <a:pt x="2177101" y="3167718"/>
                  <a:pt x="2231572" y="3200400"/>
                </a:cubicBezTo>
                <a:cubicBezTo>
                  <a:pt x="2242458" y="3218543"/>
                  <a:pt x="2251534" y="3237902"/>
                  <a:pt x="2264229" y="3254829"/>
                </a:cubicBezTo>
                <a:cubicBezTo>
                  <a:pt x="2273466" y="3267145"/>
                  <a:pt x="2286867" y="3275797"/>
                  <a:pt x="2296886" y="3287486"/>
                </a:cubicBezTo>
                <a:cubicBezTo>
                  <a:pt x="2308693" y="3301261"/>
                  <a:pt x="2317736" y="3317254"/>
                  <a:pt x="2329543" y="3331029"/>
                </a:cubicBezTo>
                <a:cubicBezTo>
                  <a:pt x="2339562" y="3342718"/>
                  <a:pt x="2352345" y="3351860"/>
                  <a:pt x="2362200" y="3363686"/>
                </a:cubicBezTo>
                <a:cubicBezTo>
                  <a:pt x="2370576" y="3373737"/>
                  <a:pt x="2375458" y="3386410"/>
                  <a:pt x="2383972" y="3396343"/>
                </a:cubicBezTo>
                <a:cubicBezTo>
                  <a:pt x="2397330" y="3411928"/>
                  <a:pt x="2414156" y="3424301"/>
                  <a:pt x="2427514" y="3439886"/>
                </a:cubicBezTo>
                <a:cubicBezTo>
                  <a:pt x="2436028" y="3449819"/>
                  <a:pt x="2441682" y="3461897"/>
                  <a:pt x="2449286" y="3472543"/>
                </a:cubicBezTo>
                <a:cubicBezTo>
                  <a:pt x="2459831" y="3487306"/>
                  <a:pt x="2471057" y="3501572"/>
                  <a:pt x="2481943" y="3516086"/>
                </a:cubicBezTo>
                <a:cubicBezTo>
                  <a:pt x="2514572" y="3679223"/>
                  <a:pt x="2453613" y="3426769"/>
                  <a:pt x="2558143" y="3635829"/>
                </a:cubicBezTo>
                <a:cubicBezTo>
                  <a:pt x="2598273" y="3716090"/>
                  <a:pt x="2568440" y="3667897"/>
                  <a:pt x="2667000" y="3766457"/>
                </a:cubicBezTo>
                <a:lnTo>
                  <a:pt x="2667000" y="3766457"/>
                </a:lnTo>
                <a:cubicBezTo>
                  <a:pt x="2697312" y="3811923"/>
                  <a:pt x="2679521" y="3789863"/>
                  <a:pt x="2721429" y="3831771"/>
                </a:cubicBezTo>
                <a:cubicBezTo>
                  <a:pt x="2735943" y="3860800"/>
                  <a:pt x="2742023" y="3895908"/>
                  <a:pt x="2764972" y="3918857"/>
                </a:cubicBezTo>
                <a:cubicBezTo>
                  <a:pt x="2850423" y="4004308"/>
                  <a:pt x="2811284" y="3975131"/>
                  <a:pt x="2873829" y="4016829"/>
                </a:cubicBezTo>
                <a:cubicBezTo>
                  <a:pt x="2933288" y="4165478"/>
                  <a:pt x="2863989" y="4012956"/>
                  <a:pt x="2917372" y="4093029"/>
                </a:cubicBezTo>
                <a:cubicBezTo>
                  <a:pt x="2926373" y="4106531"/>
                  <a:pt x="2928457" y="4124359"/>
                  <a:pt x="2939143" y="4136571"/>
                </a:cubicBezTo>
                <a:cubicBezTo>
                  <a:pt x="3123887" y="4347706"/>
                  <a:pt x="2876177" y="4026956"/>
                  <a:pt x="3037114" y="4223657"/>
                </a:cubicBezTo>
                <a:cubicBezTo>
                  <a:pt x="3191190" y="4411973"/>
                  <a:pt x="2987540" y="4180981"/>
                  <a:pt x="3145972" y="4386943"/>
                </a:cubicBezTo>
                <a:cubicBezTo>
                  <a:pt x="3161616" y="4407280"/>
                  <a:pt x="3184372" y="4421336"/>
                  <a:pt x="3200400" y="4441371"/>
                </a:cubicBezTo>
                <a:cubicBezTo>
                  <a:pt x="3213617" y="4457893"/>
                  <a:pt x="3220924" y="4478467"/>
                  <a:pt x="3233057" y="4495800"/>
                </a:cubicBezTo>
                <a:cubicBezTo>
                  <a:pt x="3278978" y="4561402"/>
                  <a:pt x="3274516" y="4535176"/>
                  <a:pt x="3309257" y="4604657"/>
                </a:cubicBezTo>
                <a:cubicBezTo>
                  <a:pt x="3317996" y="4622135"/>
                  <a:pt x="3324351" y="4640722"/>
                  <a:pt x="3331029" y="4659086"/>
                </a:cubicBezTo>
                <a:cubicBezTo>
                  <a:pt x="3345369" y="4698521"/>
                  <a:pt x="3364665" y="4760971"/>
                  <a:pt x="3374572" y="4800600"/>
                </a:cubicBezTo>
                <a:cubicBezTo>
                  <a:pt x="3379059" y="4818550"/>
                  <a:pt x="3381829" y="4836886"/>
                  <a:pt x="3385457" y="4855029"/>
                </a:cubicBezTo>
                <a:cubicBezTo>
                  <a:pt x="3396473" y="5163455"/>
                  <a:pt x="3294678" y="5159829"/>
                  <a:pt x="3407229" y="5159829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5FD001AB-CABE-FF56-824B-23B5CBFFE957}"/>
              </a:ext>
            </a:extLst>
          </p:cNvPr>
          <p:cNvSpPr/>
          <p:nvPr/>
        </p:nvSpPr>
        <p:spPr>
          <a:xfrm>
            <a:off x="4125686" y="1698171"/>
            <a:ext cx="2710543" cy="5094515"/>
          </a:xfrm>
          <a:custGeom>
            <a:avLst/>
            <a:gdLst>
              <a:gd name="csX0" fmla="*/ 0 w 2710543"/>
              <a:gd name="csY0" fmla="*/ 0 h 5094515"/>
              <a:gd name="csX1" fmla="*/ 32657 w 2710543"/>
              <a:gd name="csY1" fmla="*/ 674915 h 5094515"/>
              <a:gd name="csX2" fmla="*/ 43543 w 2710543"/>
              <a:gd name="csY2" fmla="*/ 729343 h 5094515"/>
              <a:gd name="csX3" fmla="*/ 65314 w 2710543"/>
              <a:gd name="csY3" fmla="*/ 772886 h 5094515"/>
              <a:gd name="csX4" fmla="*/ 97971 w 2710543"/>
              <a:gd name="csY4" fmla="*/ 881743 h 5094515"/>
              <a:gd name="csX5" fmla="*/ 108857 w 2710543"/>
              <a:gd name="csY5" fmla="*/ 925286 h 5094515"/>
              <a:gd name="csX6" fmla="*/ 130628 w 2710543"/>
              <a:gd name="csY6" fmla="*/ 979715 h 5094515"/>
              <a:gd name="csX7" fmla="*/ 152400 w 2710543"/>
              <a:gd name="csY7" fmla="*/ 1045029 h 5094515"/>
              <a:gd name="csX8" fmla="*/ 174171 w 2710543"/>
              <a:gd name="csY8" fmla="*/ 1088572 h 5094515"/>
              <a:gd name="csX9" fmla="*/ 206828 w 2710543"/>
              <a:gd name="csY9" fmla="*/ 1164772 h 5094515"/>
              <a:gd name="csX10" fmla="*/ 228600 w 2710543"/>
              <a:gd name="csY10" fmla="*/ 1230086 h 5094515"/>
              <a:gd name="csX11" fmla="*/ 261257 w 2710543"/>
              <a:gd name="csY11" fmla="*/ 1273629 h 5094515"/>
              <a:gd name="csX12" fmla="*/ 283028 w 2710543"/>
              <a:gd name="csY12" fmla="*/ 1328058 h 5094515"/>
              <a:gd name="csX13" fmla="*/ 359228 w 2710543"/>
              <a:gd name="csY13" fmla="*/ 1415143 h 5094515"/>
              <a:gd name="csX14" fmla="*/ 402771 w 2710543"/>
              <a:gd name="csY14" fmla="*/ 1480458 h 5094515"/>
              <a:gd name="csX15" fmla="*/ 468085 w 2710543"/>
              <a:gd name="csY15" fmla="*/ 1578429 h 5094515"/>
              <a:gd name="csX16" fmla="*/ 489857 w 2710543"/>
              <a:gd name="csY16" fmla="*/ 1817915 h 5094515"/>
              <a:gd name="csX17" fmla="*/ 533400 w 2710543"/>
              <a:gd name="csY17" fmla="*/ 1915886 h 5094515"/>
              <a:gd name="csX18" fmla="*/ 566057 w 2710543"/>
              <a:gd name="csY18" fmla="*/ 1948543 h 5094515"/>
              <a:gd name="csX19" fmla="*/ 598714 w 2710543"/>
              <a:gd name="csY19" fmla="*/ 2002972 h 5094515"/>
              <a:gd name="csX20" fmla="*/ 674914 w 2710543"/>
              <a:gd name="csY20" fmla="*/ 2111829 h 5094515"/>
              <a:gd name="csX21" fmla="*/ 718457 w 2710543"/>
              <a:gd name="csY21" fmla="*/ 2198915 h 5094515"/>
              <a:gd name="csX22" fmla="*/ 762000 w 2710543"/>
              <a:gd name="csY22" fmla="*/ 2264229 h 5094515"/>
              <a:gd name="csX23" fmla="*/ 849085 w 2710543"/>
              <a:gd name="csY23" fmla="*/ 2405743 h 5094515"/>
              <a:gd name="csX24" fmla="*/ 936171 w 2710543"/>
              <a:gd name="csY24" fmla="*/ 2503715 h 5094515"/>
              <a:gd name="csX25" fmla="*/ 968828 w 2710543"/>
              <a:gd name="csY25" fmla="*/ 2536372 h 5094515"/>
              <a:gd name="csX26" fmla="*/ 990600 w 2710543"/>
              <a:gd name="csY26" fmla="*/ 2569029 h 5094515"/>
              <a:gd name="csX27" fmla="*/ 1023257 w 2710543"/>
              <a:gd name="csY27" fmla="*/ 2590800 h 5094515"/>
              <a:gd name="csX28" fmla="*/ 1066800 w 2710543"/>
              <a:gd name="csY28" fmla="*/ 2634343 h 5094515"/>
              <a:gd name="csX29" fmla="*/ 1099457 w 2710543"/>
              <a:gd name="csY29" fmla="*/ 2677886 h 5094515"/>
              <a:gd name="csX30" fmla="*/ 1153885 w 2710543"/>
              <a:gd name="csY30" fmla="*/ 2732315 h 5094515"/>
              <a:gd name="csX31" fmla="*/ 1175657 w 2710543"/>
              <a:gd name="csY31" fmla="*/ 2786743 h 5094515"/>
              <a:gd name="csX32" fmla="*/ 1219200 w 2710543"/>
              <a:gd name="csY32" fmla="*/ 2819400 h 5094515"/>
              <a:gd name="csX33" fmla="*/ 1273628 w 2710543"/>
              <a:gd name="csY33" fmla="*/ 2862943 h 5094515"/>
              <a:gd name="csX34" fmla="*/ 1338943 w 2710543"/>
              <a:gd name="csY34" fmla="*/ 2917372 h 5094515"/>
              <a:gd name="csX35" fmla="*/ 1382485 w 2710543"/>
              <a:gd name="csY35" fmla="*/ 2982686 h 5094515"/>
              <a:gd name="csX36" fmla="*/ 1404257 w 2710543"/>
              <a:gd name="csY36" fmla="*/ 3015343 h 5094515"/>
              <a:gd name="csX37" fmla="*/ 1447800 w 2710543"/>
              <a:gd name="csY37" fmla="*/ 3069772 h 5094515"/>
              <a:gd name="csX38" fmla="*/ 1513114 w 2710543"/>
              <a:gd name="csY38" fmla="*/ 3178629 h 5094515"/>
              <a:gd name="csX39" fmla="*/ 1545771 w 2710543"/>
              <a:gd name="csY39" fmla="*/ 3200400 h 5094515"/>
              <a:gd name="csX40" fmla="*/ 1611085 w 2710543"/>
              <a:gd name="csY40" fmla="*/ 3341915 h 5094515"/>
              <a:gd name="csX41" fmla="*/ 1676400 w 2710543"/>
              <a:gd name="csY41" fmla="*/ 3407229 h 5094515"/>
              <a:gd name="csX42" fmla="*/ 1807028 w 2710543"/>
              <a:gd name="csY42" fmla="*/ 3537858 h 5094515"/>
              <a:gd name="csX43" fmla="*/ 1861457 w 2710543"/>
              <a:gd name="csY43" fmla="*/ 3592286 h 5094515"/>
              <a:gd name="csX44" fmla="*/ 1926771 w 2710543"/>
              <a:gd name="csY44" fmla="*/ 3679372 h 5094515"/>
              <a:gd name="csX45" fmla="*/ 2024743 w 2710543"/>
              <a:gd name="csY45" fmla="*/ 3777343 h 5094515"/>
              <a:gd name="csX46" fmla="*/ 2079171 w 2710543"/>
              <a:gd name="csY46" fmla="*/ 3831772 h 5094515"/>
              <a:gd name="csX47" fmla="*/ 2122714 w 2710543"/>
              <a:gd name="csY47" fmla="*/ 3918858 h 5094515"/>
              <a:gd name="csX48" fmla="*/ 2177143 w 2710543"/>
              <a:gd name="csY48" fmla="*/ 3984172 h 5094515"/>
              <a:gd name="csX49" fmla="*/ 2286000 w 2710543"/>
              <a:gd name="csY49" fmla="*/ 4082143 h 5094515"/>
              <a:gd name="csX50" fmla="*/ 2351314 w 2710543"/>
              <a:gd name="csY50" fmla="*/ 4191000 h 5094515"/>
              <a:gd name="csX51" fmla="*/ 2373085 w 2710543"/>
              <a:gd name="csY51" fmla="*/ 4245429 h 5094515"/>
              <a:gd name="csX52" fmla="*/ 2405743 w 2710543"/>
              <a:gd name="csY52" fmla="*/ 4288972 h 5094515"/>
              <a:gd name="csX53" fmla="*/ 2427514 w 2710543"/>
              <a:gd name="csY53" fmla="*/ 4343400 h 5094515"/>
              <a:gd name="csX54" fmla="*/ 2492828 w 2710543"/>
              <a:gd name="csY54" fmla="*/ 4452258 h 5094515"/>
              <a:gd name="csX55" fmla="*/ 2536371 w 2710543"/>
              <a:gd name="csY55" fmla="*/ 4561115 h 5094515"/>
              <a:gd name="csX56" fmla="*/ 2558143 w 2710543"/>
              <a:gd name="csY56" fmla="*/ 4626429 h 5094515"/>
              <a:gd name="csX57" fmla="*/ 2601685 w 2710543"/>
              <a:gd name="csY57" fmla="*/ 4713515 h 5094515"/>
              <a:gd name="csX58" fmla="*/ 2612571 w 2710543"/>
              <a:gd name="csY58" fmla="*/ 4767943 h 5094515"/>
              <a:gd name="csX59" fmla="*/ 2634343 w 2710543"/>
              <a:gd name="csY59" fmla="*/ 4822372 h 5094515"/>
              <a:gd name="csX60" fmla="*/ 2645228 w 2710543"/>
              <a:gd name="csY60" fmla="*/ 4963886 h 5094515"/>
              <a:gd name="csX61" fmla="*/ 2710543 w 2710543"/>
              <a:gd name="csY61" fmla="*/ 5094515 h 50945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2710543" h="5094515">
                <a:moveTo>
                  <a:pt x="0" y="0"/>
                </a:moveTo>
                <a:cubicBezTo>
                  <a:pt x="10886" y="224972"/>
                  <a:pt x="19234" y="450080"/>
                  <a:pt x="32657" y="674915"/>
                </a:cubicBezTo>
                <a:cubicBezTo>
                  <a:pt x="33760" y="693384"/>
                  <a:pt x="37692" y="711790"/>
                  <a:pt x="43543" y="729343"/>
                </a:cubicBezTo>
                <a:cubicBezTo>
                  <a:pt x="48675" y="744738"/>
                  <a:pt x="58057" y="758372"/>
                  <a:pt x="65314" y="772886"/>
                </a:cubicBezTo>
                <a:cubicBezTo>
                  <a:pt x="86813" y="880377"/>
                  <a:pt x="62168" y="774334"/>
                  <a:pt x="97971" y="881743"/>
                </a:cubicBezTo>
                <a:cubicBezTo>
                  <a:pt x="102702" y="895936"/>
                  <a:pt x="104126" y="911093"/>
                  <a:pt x="108857" y="925286"/>
                </a:cubicBezTo>
                <a:cubicBezTo>
                  <a:pt x="115036" y="943824"/>
                  <a:pt x="123950" y="961351"/>
                  <a:pt x="130628" y="979715"/>
                </a:cubicBezTo>
                <a:cubicBezTo>
                  <a:pt x="138471" y="1001282"/>
                  <a:pt x="143877" y="1023721"/>
                  <a:pt x="152400" y="1045029"/>
                </a:cubicBezTo>
                <a:cubicBezTo>
                  <a:pt x="158427" y="1060096"/>
                  <a:pt x="167456" y="1073799"/>
                  <a:pt x="174171" y="1088572"/>
                </a:cubicBezTo>
                <a:cubicBezTo>
                  <a:pt x="185606" y="1113729"/>
                  <a:pt x="196908" y="1138980"/>
                  <a:pt x="206828" y="1164772"/>
                </a:cubicBezTo>
                <a:cubicBezTo>
                  <a:pt x="215066" y="1186191"/>
                  <a:pt x="218337" y="1209560"/>
                  <a:pt x="228600" y="1230086"/>
                </a:cubicBezTo>
                <a:cubicBezTo>
                  <a:pt x="236714" y="1246313"/>
                  <a:pt x="252446" y="1257769"/>
                  <a:pt x="261257" y="1273629"/>
                </a:cubicBezTo>
                <a:cubicBezTo>
                  <a:pt x="270747" y="1290711"/>
                  <a:pt x="273538" y="1310976"/>
                  <a:pt x="283028" y="1328058"/>
                </a:cubicBezTo>
                <a:cubicBezTo>
                  <a:pt x="312488" y="1381086"/>
                  <a:pt x="320407" y="1366617"/>
                  <a:pt x="359228" y="1415143"/>
                </a:cubicBezTo>
                <a:cubicBezTo>
                  <a:pt x="375574" y="1435575"/>
                  <a:pt x="387381" y="1459296"/>
                  <a:pt x="402771" y="1480458"/>
                </a:cubicBezTo>
                <a:cubicBezTo>
                  <a:pt x="467188" y="1569031"/>
                  <a:pt x="428425" y="1499107"/>
                  <a:pt x="468085" y="1578429"/>
                </a:cubicBezTo>
                <a:cubicBezTo>
                  <a:pt x="475342" y="1658258"/>
                  <a:pt x="478110" y="1738623"/>
                  <a:pt x="489857" y="1817915"/>
                </a:cubicBezTo>
                <a:cubicBezTo>
                  <a:pt x="491453" y="1828685"/>
                  <a:pt x="524649" y="1903635"/>
                  <a:pt x="533400" y="1915886"/>
                </a:cubicBezTo>
                <a:cubicBezTo>
                  <a:pt x="542348" y="1928413"/>
                  <a:pt x="556820" y="1936227"/>
                  <a:pt x="566057" y="1948543"/>
                </a:cubicBezTo>
                <a:cubicBezTo>
                  <a:pt x="578752" y="1965470"/>
                  <a:pt x="586978" y="1985367"/>
                  <a:pt x="598714" y="2002972"/>
                </a:cubicBezTo>
                <a:cubicBezTo>
                  <a:pt x="623283" y="2039825"/>
                  <a:pt x="655106" y="2072213"/>
                  <a:pt x="674914" y="2111829"/>
                </a:cubicBezTo>
                <a:cubicBezTo>
                  <a:pt x="689428" y="2140858"/>
                  <a:pt x="700454" y="2171911"/>
                  <a:pt x="718457" y="2198915"/>
                </a:cubicBezTo>
                <a:cubicBezTo>
                  <a:pt x="732971" y="2220686"/>
                  <a:pt x="752282" y="2239934"/>
                  <a:pt x="762000" y="2264229"/>
                </a:cubicBezTo>
                <a:cubicBezTo>
                  <a:pt x="797246" y="2352348"/>
                  <a:pt x="772047" y="2303027"/>
                  <a:pt x="849085" y="2405743"/>
                </a:cubicBezTo>
                <a:cubicBezTo>
                  <a:pt x="897134" y="2469808"/>
                  <a:pt x="868919" y="2436462"/>
                  <a:pt x="936171" y="2503715"/>
                </a:cubicBezTo>
                <a:cubicBezTo>
                  <a:pt x="947057" y="2514601"/>
                  <a:pt x="960288" y="2523563"/>
                  <a:pt x="968828" y="2536372"/>
                </a:cubicBezTo>
                <a:cubicBezTo>
                  <a:pt x="976085" y="2547258"/>
                  <a:pt x="981349" y="2559778"/>
                  <a:pt x="990600" y="2569029"/>
                </a:cubicBezTo>
                <a:cubicBezTo>
                  <a:pt x="999851" y="2578280"/>
                  <a:pt x="1013324" y="2582286"/>
                  <a:pt x="1023257" y="2590800"/>
                </a:cubicBezTo>
                <a:cubicBezTo>
                  <a:pt x="1038842" y="2604158"/>
                  <a:pt x="1053283" y="2618895"/>
                  <a:pt x="1066800" y="2634343"/>
                </a:cubicBezTo>
                <a:cubicBezTo>
                  <a:pt x="1078747" y="2647997"/>
                  <a:pt x="1087404" y="2664326"/>
                  <a:pt x="1099457" y="2677886"/>
                </a:cubicBezTo>
                <a:cubicBezTo>
                  <a:pt x="1116503" y="2697063"/>
                  <a:pt x="1153885" y="2732315"/>
                  <a:pt x="1153885" y="2732315"/>
                </a:cubicBezTo>
                <a:cubicBezTo>
                  <a:pt x="1161142" y="2750458"/>
                  <a:pt x="1163933" y="2771111"/>
                  <a:pt x="1175657" y="2786743"/>
                </a:cubicBezTo>
                <a:cubicBezTo>
                  <a:pt x="1186543" y="2801257"/>
                  <a:pt x="1205262" y="2807785"/>
                  <a:pt x="1219200" y="2819400"/>
                </a:cubicBezTo>
                <a:cubicBezTo>
                  <a:pt x="1281246" y="2871106"/>
                  <a:pt x="1192883" y="2809114"/>
                  <a:pt x="1273628" y="2862943"/>
                </a:cubicBezTo>
                <a:cubicBezTo>
                  <a:pt x="1348946" y="2975917"/>
                  <a:pt x="1228447" y="2806875"/>
                  <a:pt x="1338943" y="2917372"/>
                </a:cubicBezTo>
                <a:cubicBezTo>
                  <a:pt x="1357445" y="2935874"/>
                  <a:pt x="1367971" y="2960915"/>
                  <a:pt x="1382485" y="2982686"/>
                </a:cubicBezTo>
                <a:cubicBezTo>
                  <a:pt x="1389742" y="2993572"/>
                  <a:pt x="1396084" y="3005127"/>
                  <a:pt x="1404257" y="3015343"/>
                </a:cubicBezTo>
                <a:cubicBezTo>
                  <a:pt x="1418771" y="3033486"/>
                  <a:pt x="1435326" y="3050170"/>
                  <a:pt x="1447800" y="3069772"/>
                </a:cubicBezTo>
                <a:cubicBezTo>
                  <a:pt x="1482160" y="3123766"/>
                  <a:pt x="1470631" y="3136146"/>
                  <a:pt x="1513114" y="3178629"/>
                </a:cubicBezTo>
                <a:cubicBezTo>
                  <a:pt x="1522365" y="3187880"/>
                  <a:pt x="1534885" y="3193143"/>
                  <a:pt x="1545771" y="3200400"/>
                </a:cubicBezTo>
                <a:cubicBezTo>
                  <a:pt x="1558773" y="3232905"/>
                  <a:pt x="1579486" y="3306367"/>
                  <a:pt x="1611085" y="3341915"/>
                </a:cubicBezTo>
                <a:cubicBezTo>
                  <a:pt x="1631541" y="3364927"/>
                  <a:pt x="1654628" y="3385458"/>
                  <a:pt x="1676400" y="3407229"/>
                </a:cubicBezTo>
                <a:lnTo>
                  <a:pt x="1807028" y="3537858"/>
                </a:lnTo>
                <a:cubicBezTo>
                  <a:pt x="1825171" y="3556001"/>
                  <a:pt x="1846062" y="3571760"/>
                  <a:pt x="1861457" y="3592286"/>
                </a:cubicBezTo>
                <a:cubicBezTo>
                  <a:pt x="1883228" y="3621315"/>
                  <a:pt x="1902764" y="3652164"/>
                  <a:pt x="1926771" y="3679372"/>
                </a:cubicBezTo>
                <a:cubicBezTo>
                  <a:pt x="1957328" y="3714003"/>
                  <a:pt x="1992086" y="3744686"/>
                  <a:pt x="2024743" y="3777343"/>
                </a:cubicBezTo>
                <a:cubicBezTo>
                  <a:pt x="2042886" y="3795486"/>
                  <a:pt x="2067696" y="3808823"/>
                  <a:pt x="2079171" y="3831772"/>
                </a:cubicBezTo>
                <a:cubicBezTo>
                  <a:pt x="2093685" y="3860801"/>
                  <a:pt x="2105164" y="3891558"/>
                  <a:pt x="2122714" y="3918858"/>
                </a:cubicBezTo>
                <a:cubicBezTo>
                  <a:pt x="2138039" y="3942697"/>
                  <a:pt x="2158079" y="3963202"/>
                  <a:pt x="2177143" y="3984172"/>
                </a:cubicBezTo>
                <a:cubicBezTo>
                  <a:pt x="2224382" y="4036135"/>
                  <a:pt x="2232923" y="4039681"/>
                  <a:pt x="2286000" y="4082143"/>
                </a:cubicBezTo>
                <a:cubicBezTo>
                  <a:pt x="2339843" y="4216754"/>
                  <a:pt x="2267690" y="4051626"/>
                  <a:pt x="2351314" y="4191000"/>
                </a:cubicBezTo>
                <a:cubicBezTo>
                  <a:pt x="2361367" y="4207756"/>
                  <a:pt x="2363595" y="4228348"/>
                  <a:pt x="2373085" y="4245429"/>
                </a:cubicBezTo>
                <a:cubicBezTo>
                  <a:pt x="2381896" y="4261289"/>
                  <a:pt x="2396932" y="4273112"/>
                  <a:pt x="2405743" y="4288972"/>
                </a:cubicBezTo>
                <a:cubicBezTo>
                  <a:pt x="2415233" y="4306053"/>
                  <a:pt x="2418319" y="4326159"/>
                  <a:pt x="2427514" y="4343400"/>
                </a:cubicBezTo>
                <a:cubicBezTo>
                  <a:pt x="2447427" y="4380738"/>
                  <a:pt x="2492828" y="4452258"/>
                  <a:pt x="2492828" y="4452258"/>
                </a:cubicBezTo>
                <a:cubicBezTo>
                  <a:pt x="2514889" y="4562557"/>
                  <a:pt x="2486161" y="4450655"/>
                  <a:pt x="2536371" y="4561115"/>
                </a:cubicBezTo>
                <a:cubicBezTo>
                  <a:pt x="2545867" y="4582007"/>
                  <a:pt x="2549103" y="4605335"/>
                  <a:pt x="2558143" y="4626429"/>
                </a:cubicBezTo>
                <a:cubicBezTo>
                  <a:pt x="2570928" y="4656260"/>
                  <a:pt x="2601685" y="4713515"/>
                  <a:pt x="2601685" y="4713515"/>
                </a:cubicBezTo>
                <a:cubicBezTo>
                  <a:pt x="2605314" y="4731658"/>
                  <a:pt x="2607254" y="4750221"/>
                  <a:pt x="2612571" y="4767943"/>
                </a:cubicBezTo>
                <a:cubicBezTo>
                  <a:pt x="2618186" y="4786660"/>
                  <a:pt x="2631131" y="4803097"/>
                  <a:pt x="2634343" y="4822372"/>
                </a:cubicBezTo>
                <a:cubicBezTo>
                  <a:pt x="2642121" y="4869039"/>
                  <a:pt x="2635178" y="4917655"/>
                  <a:pt x="2645228" y="4963886"/>
                </a:cubicBezTo>
                <a:cubicBezTo>
                  <a:pt x="2664959" y="5054648"/>
                  <a:pt x="2668391" y="5052363"/>
                  <a:pt x="2710543" y="5094515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5B6A4FB5-E332-FCE2-A472-2A5481A4A267}"/>
              </a:ext>
            </a:extLst>
          </p:cNvPr>
          <p:cNvSpPr/>
          <p:nvPr/>
        </p:nvSpPr>
        <p:spPr>
          <a:xfrm>
            <a:off x="3841787" y="2035629"/>
            <a:ext cx="1383356" cy="4528457"/>
          </a:xfrm>
          <a:custGeom>
            <a:avLst/>
            <a:gdLst>
              <a:gd name="csX0" fmla="*/ 44413 w 1383356"/>
              <a:gd name="csY0" fmla="*/ 0 h 4528457"/>
              <a:gd name="csX1" fmla="*/ 870 w 1383356"/>
              <a:gd name="csY1" fmla="*/ 772885 h 4528457"/>
              <a:gd name="csX2" fmla="*/ 11756 w 1383356"/>
              <a:gd name="csY2" fmla="*/ 1164771 h 4528457"/>
              <a:gd name="csX3" fmla="*/ 44413 w 1383356"/>
              <a:gd name="csY3" fmla="*/ 1317171 h 4528457"/>
              <a:gd name="csX4" fmla="*/ 87956 w 1383356"/>
              <a:gd name="csY4" fmla="*/ 1491342 h 4528457"/>
              <a:gd name="csX5" fmla="*/ 120613 w 1383356"/>
              <a:gd name="csY5" fmla="*/ 1600200 h 4528457"/>
              <a:gd name="csX6" fmla="*/ 131499 w 1383356"/>
              <a:gd name="csY6" fmla="*/ 1665514 h 4528457"/>
              <a:gd name="csX7" fmla="*/ 164156 w 1383356"/>
              <a:gd name="csY7" fmla="*/ 1741714 h 4528457"/>
              <a:gd name="csX8" fmla="*/ 207699 w 1383356"/>
              <a:gd name="csY8" fmla="*/ 1883228 h 4528457"/>
              <a:gd name="csX9" fmla="*/ 273013 w 1383356"/>
              <a:gd name="csY9" fmla="*/ 2035628 h 4528457"/>
              <a:gd name="csX10" fmla="*/ 294784 w 1383356"/>
              <a:gd name="csY10" fmla="*/ 2090057 h 4528457"/>
              <a:gd name="csX11" fmla="*/ 392756 w 1383356"/>
              <a:gd name="csY11" fmla="*/ 2242457 h 4528457"/>
              <a:gd name="csX12" fmla="*/ 436299 w 1383356"/>
              <a:gd name="csY12" fmla="*/ 2318657 h 4528457"/>
              <a:gd name="csX13" fmla="*/ 501613 w 1383356"/>
              <a:gd name="csY13" fmla="*/ 2416628 h 4528457"/>
              <a:gd name="csX14" fmla="*/ 599584 w 1383356"/>
              <a:gd name="csY14" fmla="*/ 2590800 h 4528457"/>
              <a:gd name="csX15" fmla="*/ 654013 w 1383356"/>
              <a:gd name="csY15" fmla="*/ 2688771 h 4528457"/>
              <a:gd name="csX16" fmla="*/ 762870 w 1383356"/>
              <a:gd name="csY16" fmla="*/ 2830285 h 4528457"/>
              <a:gd name="csX17" fmla="*/ 806413 w 1383356"/>
              <a:gd name="csY17" fmla="*/ 2982685 h 4528457"/>
              <a:gd name="csX18" fmla="*/ 839070 w 1383356"/>
              <a:gd name="csY18" fmla="*/ 3058885 h 4528457"/>
              <a:gd name="csX19" fmla="*/ 882613 w 1383356"/>
              <a:gd name="csY19" fmla="*/ 3222171 h 4528457"/>
              <a:gd name="csX20" fmla="*/ 915270 w 1383356"/>
              <a:gd name="csY20" fmla="*/ 3298371 h 4528457"/>
              <a:gd name="csX21" fmla="*/ 958813 w 1383356"/>
              <a:gd name="csY21" fmla="*/ 3450771 h 4528457"/>
              <a:gd name="csX22" fmla="*/ 1002356 w 1383356"/>
              <a:gd name="csY22" fmla="*/ 3516085 h 4528457"/>
              <a:gd name="csX23" fmla="*/ 1024127 w 1383356"/>
              <a:gd name="csY23" fmla="*/ 3570514 h 4528457"/>
              <a:gd name="csX24" fmla="*/ 1132984 w 1383356"/>
              <a:gd name="csY24" fmla="*/ 3722914 h 4528457"/>
              <a:gd name="csX25" fmla="*/ 1230956 w 1383356"/>
              <a:gd name="csY25" fmla="*/ 3929742 h 4528457"/>
              <a:gd name="csX26" fmla="*/ 1263613 w 1383356"/>
              <a:gd name="csY26" fmla="*/ 3995057 h 4528457"/>
              <a:gd name="csX27" fmla="*/ 1318042 w 1383356"/>
              <a:gd name="csY27" fmla="*/ 4147457 h 4528457"/>
              <a:gd name="csX28" fmla="*/ 1339813 w 1383356"/>
              <a:gd name="csY28" fmla="*/ 4256314 h 4528457"/>
              <a:gd name="csX29" fmla="*/ 1361584 w 1383356"/>
              <a:gd name="csY29" fmla="*/ 4354285 h 4528457"/>
              <a:gd name="csX30" fmla="*/ 1383356 w 1383356"/>
              <a:gd name="csY30" fmla="*/ 4528457 h 45284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1383356" h="4528457">
                <a:moveTo>
                  <a:pt x="44413" y="0"/>
                </a:moveTo>
                <a:cubicBezTo>
                  <a:pt x="-3250" y="285972"/>
                  <a:pt x="12725" y="174177"/>
                  <a:pt x="870" y="772885"/>
                </a:cubicBezTo>
                <a:cubicBezTo>
                  <a:pt x="-1717" y="903538"/>
                  <a:pt x="1335" y="1034508"/>
                  <a:pt x="11756" y="1164771"/>
                </a:cubicBezTo>
                <a:cubicBezTo>
                  <a:pt x="15899" y="1216559"/>
                  <a:pt x="34224" y="1266227"/>
                  <a:pt x="44413" y="1317171"/>
                </a:cubicBezTo>
                <a:cubicBezTo>
                  <a:pt x="70685" y="1448531"/>
                  <a:pt x="54482" y="1390923"/>
                  <a:pt x="87956" y="1491342"/>
                </a:cubicBezTo>
                <a:cubicBezTo>
                  <a:pt x="123029" y="1701777"/>
                  <a:pt x="73150" y="1441990"/>
                  <a:pt x="120613" y="1600200"/>
                </a:cubicBezTo>
                <a:cubicBezTo>
                  <a:pt x="126955" y="1621341"/>
                  <a:pt x="125008" y="1644418"/>
                  <a:pt x="131499" y="1665514"/>
                </a:cubicBezTo>
                <a:cubicBezTo>
                  <a:pt x="139626" y="1691926"/>
                  <a:pt x="154862" y="1715690"/>
                  <a:pt x="164156" y="1741714"/>
                </a:cubicBezTo>
                <a:cubicBezTo>
                  <a:pt x="199957" y="1841958"/>
                  <a:pt x="170862" y="1791135"/>
                  <a:pt x="207699" y="1883228"/>
                </a:cubicBezTo>
                <a:cubicBezTo>
                  <a:pt x="228225" y="1934544"/>
                  <a:pt x="251566" y="1984690"/>
                  <a:pt x="273013" y="2035628"/>
                </a:cubicBezTo>
                <a:cubicBezTo>
                  <a:pt x="280596" y="2053637"/>
                  <a:pt x="285089" y="2073091"/>
                  <a:pt x="294784" y="2090057"/>
                </a:cubicBezTo>
                <a:cubicBezTo>
                  <a:pt x="407372" y="2287085"/>
                  <a:pt x="264177" y="2042446"/>
                  <a:pt x="392756" y="2242457"/>
                </a:cubicBezTo>
                <a:cubicBezTo>
                  <a:pt x="408576" y="2267065"/>
                  <a:pt x="420794" y="2293849"/>
                  <a:pt x="436299" y="2318657"/>
                </a:cubicBezTo>
                <a:cubicBezTo>
                  <a:pt x="457101" y="2351940"/>
                  <a:pt x="489202" y="2379393"/>
                  <a:pt x="501613" y="2416628"/>
                </a:cubicBezTo>
                <a:cubicBezTo>
                  <a:pt x="542448" y="2539134"/>
                  <a:pt x="500463" y="2433858"/>
                  <a:pt x="599584" y="2590800"/>
                </a:cubicBezTo>
                <a:cubicBezTo>
                  <a:pt x="619533" y="2622386"/>
                  <a:pt x="634213" y="2657091"/>
                  <a:pt x="654013" y="2688771"/>
                </a:cubicBezTo>
                <a:cubicBezTo>
                  <a:pt x="689463" y="2745490"/>
                  <a:pt x="720646" y="2779616"/>
                  <a:pt x="762870" y="2830285"/>
                </a:cubicBezTo>
                <a:cubicBezTo>
                  <a:pt x="777384" y="2881085"/>
                  <a:pt x="785601" y="2934124"/>
                  <a:pt x="806413" y="2982685"/>
                </a:cubicBezTo>
                <a:cubicBezTo>
                  <a:pt x="817299" y="3008085"/>
                  <a:pt x="829775" y="3032861"/>
                  <a:pt x="839070" y="3058885"/>
                </a:cubicBezTo>
                <a:cubicBezTo>
                  <a:pt x="888483" y="3197242"/>
                  <a:pt x="832437" y="3071641"/>
                  <a:pt x="882613" y="3222171"/>
                </a:cubicBezTo>
                <a:cubicBezTo>
                  <a:pt x="891352" y="3248387"/>
                  <a:pt x="906531" y="3272155"/>
                  <a:pt x="915270" y="3298371"/>
                </a:cubicBezTo>
                <a:cubicBezTo>
                  <a:pt x="931977" y="3348493"/>
                  <a:pt x="929506" y="3406812"/>
                  <a:pt x="958813" y="3450771"/>
                </a:cubicBezTo>
                <a:cubicBezTo>
                  <a:pt x="973327" y="3472542"/>
                  <a:pt x="989826" y="3493114"/>
                  <a:pt x="1002356" y="3516085"/>
                </a:cubicBezTo>
                <a:cubicBezTo>
                  <a:pt x="1011713" y="3533240"/>
                  <a:pt x="1013693" y="3553993"/>
                  <a:pt x="1024127" y="3570514"/>
                </a:cubicBezTo>
                <a:cubicBezTo>
                  <a:pt x="1057463" y="3623297"/>
                  <a:pt x="1108392" y="3665534"/>
                  <a:pt x="1132984" y="3722914"/>
                </a:cubicBezTo>
                <a:cubicBezTo>
                  <a:pt x="1184821" y="3843863"/>
                  <a:pt x="1153281" y="3774391"/>
                  <a:pt x="1230956" y="3929742"/>
                </a:cubicBezTo>
                <a:cubicBezTo>
                  <a:pt x="1241842" y="3951514"/>
                  <a:pt x="1256926" y="3971652"/>
                  <a:pt x="1263613" y="3995057"/>
                </a:cubicBezTo>
                <a:cubicBezTo>
                  <a:pt x="1292976" y="4097828"/>
                  <a:pt x="1274978" y="4046977"/>
                  <a:pt x="1318042" y="4147457"/>
                </a:cubicBezTo>
                <a:cubicBezTo>
                  <a:pt x="1339369" y="4275426"/>
                  <a:pt x="1318163" y="4158892"/>
                  <a:pt x="1339813" y="4256314"/>
                </a:cubicBezTo>
                <a:cubicBezTo>
                  <a:pt x="1367464" y="4380738"/>
                  <a:pt x="1335028" y="4248056"/>
                  <a:pt x="1361584" y="4354285"/>
                </a:cubicBezTo>
                <a:cubicBezTo>
                  <a:pt x="1372811" y="4522691"/>
                  <a:pt x="1333898" y="4478999"/>
                  <a:pt x="1383356" y="4528457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1" name="Forma libre: forma 30">
            <a:extLst>
              <a:ext uri="{FF2B5EF4-FFF2-40B4-BE49-F238E27FC236}">
                <a16:creationId xmlns:a16="http://schemas.microsoft.com/office/drawing/2014/main" id="{B9482457-7BCB-D5B0-859D-33B2B6683143}"/>
              </a:ext>
            </a:extLst>
          </p:cNvPr>
          <p:cNvSpPr/>
          <p:nvPr/>
        </p:nvSpPr>
        <p:spPr>
          <a:xfrm>
            <a:off x="3351517" y="1992086"/>
            <a:ext cx="295226" cy="4561114"/>
          </a:xfrm>
          <a:custGeom>
            <a:avLst/>
            <a:gdLst>
              <a:gd name="csX0" fmla="*/ 55712 w 295226"/>
              <a:gd name="csY0" fmla="*/ 0 h 4561114"/>
              <a:gd name="csX1" fmla="*/ 1283 w 295226"/>
              <a:gd name="csY1" fmla="*/ 402771 h 4561114"/>
              <a:gd name="csX2" fmla="*/ 33940 w 295226"/>
              <a:gd name="csY2" fmla="*/ 762000 h 4561114"/>
              <a:gd name="csX3" fmla="*/ 55712 w 295226"/>
              <a:gd name="csY3" fmla="*/ 1306285 h 4561114"/>
              <a:gd name="csX4" fmla="*/ 66597 w 295226"/>
              <a:gd name="csY4" fmla="*/ 1632857 h 4561114"/>
              <a:gd name="csX5" fmla="*/ 88369 w 295226"/>
              <a:gd name="csY5" fmla="*/ 1676400 h 4561114"/>
              <a:gd name="csX6" fmla="*/ 99254 w 295226"/>
              <a:gd name="csY6" fmla="*/ 1709057 h 4561114"/>
              <a:gd name="csX7" fmla="*/ 121026 w 295226"/>
              <a:gd name="csY7" fmla="*/ 1828800 h 4561114"/>
              <a:gd name="csX8" fmla="*/ 131912 w 295226"/>
              <a:gd name="csY8" fmla="*/ 3396343 h 4561114"/>
              <a:gd name="csX9" fmla="*/ 164569 w 295226"/>
              <a:gd name="csY9" fmla="*/ 3657600 h 4561114"/>
              <a:gd name="csX10" fmla="*/ 175454 w 295226"/>
              <a:gd name="csY10" fmla="*/ 3733800 h 4561114"/>
              <a:gd name="csX11" fmla="*/ 186340 w 295226"/>
              <a:gd name="csY11" fmla="*/ 3853543 h 4561114"/>
              <a:gd name="csX12" fmla="*/ 208112 w 295226"/>
              <a:gd name="csY12" fmla="*/ 3918857 h 4561114"/>
              <a:gd name="csX13" fmla="*/ 218997 w 295226"/>
              <a:gd name="csY13" fmla="*/ 4049485 h 4561114"/>
              <a:gd name="csX14" fmla="*/ 229883 w 295226"/>
              <a:gd name="csY14" fmla="*/ 4114800 h 4561114"/>
              <a:gd name="csX15" fmla="*/ 251654 w 295226"/>
              <a:gd name="csY15" fmla="*/ 4256314 h 4561114"/>
              <a:gd name="csX16" fmla="*/ 262540 w 295226"/>
              <a:gd name="csY16" fmla="*/ 4397828 h 4561114"/>
              <a:gd name="csX17" fmla="*/ 273426 w 295226"/>
              <a:gd name="csY17" fmla="*/ 4441371 h 4561114"/>
              <a:gd name="csX18" fmla="*/ 284312 w 295226"/>
              <a:gd name="csY18" fmla="*/ 4517571 h 4561114"/>
              <a:gd name="csX19" fmla="*/ 295197 w 295226"/>
              <a:gd name="csY19" fmla="*/ 4561114 h 45611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295226" h="4561114">
                <a:moveTo>
                  <a:pt x="55712" y="0"/>
                </a:moveTo>
                <a:cubicBezTo>
                  <a:pt x="37569" y="134257"/>
                  <a:pt x="7627" y="267442"/>
                  <a:pt x="1283" y="402771"/>
                </a:cubicBezTo>
                <a:cubicBezTo>
                  <a:pt x="-5139" y="539761"/>
                  <a:pt x="13604" y="639984"/>
                  <a:pt x="33940" y="762000"/>
                </a:cubicBezTo>
                <a:cubicBezTo>
                  <a:pt x="54893" y="1055337"/>
                  <a:pt x="41471" y="836317"/>
                  <a:pt x="55712" y="1306285"/>
                </a:cubicBezTo>
                <a:cubicBezTo>
                  <a:pt x="59011" y="1415153"/>
                  <a:pt x="57024" y="1524361"/>
                  <a:pt x="66597" y="1632857"/>
                </a:cubicBezTo>
                <a:cubicBezTo>
                  <a:pt x="68023" y="1649022"/>
                  <a:pt x="81977" y="1661484"/>
                  <a:pt x="88369" y="1676400"/>
                </a:cubicBezTo>
                <a:cubicBezTo>
                  <a:pt x="92889" y="1686947"/>
                  <a:pt x="96850" y="1697837"/>
                  <a:pt x="99254" y="1709057"/>
                </a:cubicBezTo>
                <a:cubicBezTo>
                  <a:pt x="107754" y="1748725"/>
                  <a:pt x="113769" y="1788886"/>
                  <a:pt x="121026" y="1828800"/>
                </a:cubicBezTo>
                <a:cubicBezTo>
                  <a:pt x="110501" y="2733959"/>
                  <a:pt x="97489" y="2616090"/>
                  <a:pt x="131912" y="3396343"/>
                </a:cubicBezTo>
                <a:cubicBezTo>
                  <a:pt x="134975" y="3465770"/>
                  <a:pt x="155832" y="3596439"/>
                  <a:pt x="164569" y="3657600"/>
                </a:cubicBezTo>
                <a:cubicBezTo>
                  <a:pt x="168198" y="3683000"/>
                  <a:pt x="173131" y="3708248"/>
                  <a:pt x="175454" y="3733800"/>
                </a:cubicBezTo>
                <a:cubicBezTo>
                  <a:pt x="179083" y="3773714"/>
                  <a:pt x="179375" y="3814074"/>
                  <a:pt x="186340" y="3853543"/>
                </a:cubicBezTo>
                <a:cubicBezTo>
                  <a:pt x="190328" y="3876143"/>
                  <a:pt x="200855" y="3897086"/>
                  <a:pt x="208112" y="3918857"/>
                </a:cubicBezTo>
                <a:cubicBezTo>
                  <a:pt x="211740" y="3962400"/>
                  <a:pt x="214172" y="4006059"/>
                  <a:pt x="218997" y="4049485"/>
                </a:cubicBezTo>
                <a:cubicBezTo>
                  <a:pt x="221434" y="4071422"/>
                  <a:pt x="226527" y="4092985"/>
                  <a:pt x="229883" y="4114800"/>
                </a:cubicBezTo>
                <a:cubicBezTo>
                  <a:pt x="257911" y="4296977"/>
                  <a:pt x="224490" y="4093323"/>
                  <a:pt x="251654" y="4256314"/>
                </a:cubicBezTo>
                <a:cubicBezTo>
                  <a:pt x="255283" y="4303485"/>
                  <a:pt x="257012" y="4350841"/>
                  <a:pt x="262540" y="4397828"/>
                </a:cubicBezTo>
                <a:cubicBezTo>
                  <a:pt x="264288" y="4412687"/>
                  <a:pt x="270750" y="4426651"/>
                  <a:pt x="273426" y="4441371"/>
                </a:cubicBezTo>
                <a:cubicBezTo>
                  <a:pt x="278016" y="4466615"/>
                  <a:pt x="279280" y="4492411"/>
                  <a:pt x="284312" y="4517571"/>
                </a:cubicBezTo>
                <a:cubicBezTo>
                  <a:pt x="296344" y="4577734"/>
                  <a:pt x="295197" y="4531144"/>
                  <a:pt x="295197" y="4561114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C823BC3-B855-5569-35AC-9AB3411C3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525" y="1567543"/>
            <a:ext cx="5969705" cy="612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710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EFDAB-BD63-41DF-38C6-F20A59266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12A57D-E5F7-3B44-ED4D-EA1B0E02A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Extensión y tipo de sombras de viento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D7C8D3B-F14B-76B4-45F7-6B27E858FE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966" t="71905"/>
          <a:stretch>
            <a:fillRect/>
          </a:stretch>
        </p:blipFill>
        <p:spPr>
          <a:xfrm rot="-8100000">
            <a:off x="3952418" y="2651964"/>
            <a:ext cx="2449076" cy="975669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B35B80D2-CD09-3510-1BC0-501F3CAA0F07}"/>
              </a:ext>
            </a:extLst>
          </p:cNvPr>
          <p:cNvSpPr>
            <a:spLocks/>
          </p:cNvSpPr>
          <p:nvPr/>
        </p:nvSpPr>
        <p:spPr>
          <a:xfrm rot="-2700000">
            <a:off x="5462459" y="1736831"/>
            <a:ext cx="2781077" cy="65823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E3575BC-B10F-1914-2D64-65356EB07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617" y="1920654"/>
            <a:ext cx="2410712" cy="241071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1C9E2B2-AE75-10B2-5697-566CE8405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420" y="1844091"/>
            <a:ext cx="2410713" cy="2410713"/>
          </a:xfrm>
          <a:prstGeom prst="rect">
            <a:avLst/>
          </a:prstGeom>
        </p:spPr>
      </p:pic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037353F4-423A-8F19-B1A8-995AC409D6C9}"/>
              </a:ext>
            </a:extLst>
          </p:cNvPr>
          <p:cNvCxnSpPr/>
          <p:nvPr/>
        </p:nvCxnSpPr>
        <p:spPr>
          <a:xfrm>
            <a:off x="1001486" y="2329543"/>
            <a:ext cx="95358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Imagen 16">
            <a:extLst>
              <a:ext uri="{FF2B5EF4-FFF2-40B4-BE49-F238E27FC236}">
                <a16:creationId xmlns:a16="http://schemas.microsoft.com/office/drawing/2014/main" id="{E1B7F4CB-C4B5-FD77-3E5D-D0802B400F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0908" y="3817163"/>
            <a:ext cx="2421661" cy="2421661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23513A61-5412-DDC7-D358-4DDC8BCF3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110" y="3950053"/>
            <a:ext cx="2219807" cy="2225105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A60A1212-D140-C649-2493-FDDADB0B00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5426" y="3117486"/>
            <a:ext cx="2219136" cy="2225233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B535F0D9-23F7-4F70-C61A-AC00A9197D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8743" y="4281464"/>
            <a:ext cx="2219136" cy="2225233"/>
          </a:xfrm>
          <a:prstGeom prst="rect">
            <a:avLst/>
          </a:prstGeom>
        </p:spPr>
      </p:pic>
      <p:pic>
        <p:nvPicPr>
          <p:cNvPr id="34" name="Gráfico 33" descr="Marca de verificación con relleno sólido">
            <a:extLst>
              <a:ext uri="{FF2B5EF4-FFF2-40B4-BE49-F238E27FC236}">
                <a16:creationId xmlns:a16="http://schemas.microsoft.com/office/drawing/2014/main" id="{296673A1-BEDC-5583-E862-AC13ED7592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83911" y="2357796"/>
            <a:ext cx="914400" cy="914400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24415574-76F5-C8DD-B49C-1D746EA708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0377" y="2738433"/>
            <a:ext cx="914479" cy="914479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4FABD707-FD0C-6719-1867-E2E9ED495F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5968" y="4870479"/>
            <a:ext cx="914479" cy="914479"/>
          </a:xfrm>
          <a:prstGeom prst="rect">
            <a:avLst/>
          </a:prstGeom>
        </p:spPr>
      </p:pic>
      <p:sp>
        <p:nvSpPr>
          <p:cNvPr id="39" name="Signo de multiplicación 38">
            <a:extLst>
              <a:ext uri="{FF2B5EF4-FFF2-40B4-BE49-F238E27FC236}">
                <a16:creationId xmlns:a16="http://schemas.microsoft.com/office/drawing/2014/main" id="{49AE77A6-3D80-F6FF-ADA7-A58AA8C15591}"/>
              </a:ext>
            </a:extLst>
          </p:cNvPr>
          <p:cNvSpPr/>
          <p:nvPr/>
        </p:nvSpPr>
        <p:spPr>
          <a:xfrm>
            <a:off x="9603915" y="4479680"/>
            <a:ext cx="914400" cy="914400"/>
          </a:xfrm>
          <a:prstGeom prst="mathMultiply">
            <a:avLst/>
          </a:prstGeom>
          <a:solidFill>
            <a:srgbClr val="FFC000"/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38890509-5B03-15ED-2A52-A4B0842B91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7091" y="5819243"/>
            <a:ext cx="640135" cy="640135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9B4D581F-D0A1-574C-48FA-E7013A14A1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8971" y="4870479"/>
            <a:ext cx="2219136" cy="2225233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6D0CD070-36D9-4E4E-8064-4A603787C8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5358" y="6018839"/>
            <a:ext cx="640135" cy="640135"/>
          </a:xfrm>
          <a:prstGeom prst="rect">
            <a:avLst/>
          </a:prstGeom>
        </p:spPr>
      </p:pic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04FC2E7D-E96A-8F6A-844A-D1A013D06236}"/>
              </a:ext>
            </a:extLst>
          </p:cNvPr>
          <p:cNvCxnSpPr/>
          <p:nvPr/>
        </p:nvCxnSpPr>
        <p:spPr>
          <a:xfrm>
            <a:off x="3987285" y="1912130"/>
            <a:ext cx="4816688" cy="49458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" name="Imagen 50">
            <a:extLst>
              <a:ext uri="{FF2B5EF4-FFF2-40B4-BE49-F238E27FC236}">
                <a16:creationId xmlns:a16="http://schemas.microsoft.com/office/drawing/2014/main" id="{431C037D-2922-0893-A28E-119AEFAF692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23259" y="3934737"/>
            <a:ext cx="640135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135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96BA6-0A6A-9A3D-5EE7-42421CF19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DC352F-7C9B-CF27-76AD-9F4BF93F8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“Quebrar” el bote a barlovento</a:t>
            </a:r>
            <a:br>
              <a:rPr lang="es-CL" dirty="0"/>
            </a:br>
            <a:endParaRPr lang="es-CL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66E88F78-8122-24EC-1C6E-1DE94903797E}"/>
              </a:ext>
            </a:extLst>
          </p:cNvPr>
          <p:cNvSpPr>
            <a:spLocks/>
          </p:cNvSpPr>
          <p:nvPr/>
        </p:nvSpPr>
        <p:spPr>
          <a:xfrm rot="-2700000">
            <a:off x="1628162" y="1419439"/>
            <a:ext cx="2994383" cy="65823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9C57A3E-ADF0-E9DB-54F6-02C29DE4D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248" y="1641350"/>
            <a:ext cx="2154015" cy="215401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48FB17B-B0EB-EB63-D5CE-56E152097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956" y="1384653"/>
            <a:ext cx="2044348" cy="204434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0FB3693C-2863-3BA1-1BFC-60A3372D5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9506" y="2686476"/>
            <a:ext cx="2024126" cy="2024126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7C5DF182-6464-226D-BE46-66C9353F5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540000">
            <a:off x="9605517" y="5081038"/>
            <a:ext cx="1989858" cy="1995325"/>
          </a:xfrm>
          <a:prstGeom prst="rect">
            <a:avLst/>
          </a:prstGeom>
        </p:spPr>
      </p:pic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15ACF3B8-DEF4-284A-B8F4-9E0AA946A8E0}"/>
              </a:ext>
            </a:extLst>
          </p:cNvPr>
          <p:cNvCxnSpPr/>
          <p:nvPr/>
        </p:nvCxnSpPr>
        <p:spPr>
          <a:xfrm>
            <a:off x="63589" y="1690688"/>
            <a:ext cx="4816688" cy="49458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:a16="http://schemas.microsoft.com/office/drawing/2014/main" id="{E42582D8-E450-E9C1-843C-30AB904857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3385" y="1384652"/>
            <a:ext cx="4840644" cy="496867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CC82547-CBF8-8BE0-B15C-8CACFD674D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2430" y="2614686"/>
            <a:ext cx="2009775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425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8082" y="365125"/>
            <a:ext cx="9835718" cy="806727"/>
          </a:xfrm>
        </p:spPr>
        <p:txBody>
          <a:bodyPr>
            <a:normAutofit/>
          </a:bodyPr>
          <a:lstStyle/>
          <a:p>
            <a:pPr algn="ctr"/>
            <a:r>
              <a:rPr lang="es-CL" dirty="0"/>
              <a:t>“Viento Sucio” en Estela son varias esloras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48" y="1336194"/>
            <a:ext cx="9338322" cy="5252806"/>
          </a:xfrm>
          <a:prstGeom prst="rect">
            <a:avLst/>
          </a:prstGeom>
        </p:spPr>
      </p:pic>
      <p:cxnSp>
        <p:nvCxnSpPr>
          <p:cNvPr id="5" name="Conector recto 4"/>
          <p:cNvCxnSpPr/>
          <p:nvPr/>
        </p:nvCxnSpPr>
        <p:spPr>
          <a:xfrm flipH="1">
            <a:off x="4370990" y="2725868"/>
            <a:ext cx="2015231" cy="26633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8140991" y="2857327"/>
            <a:ext cx="1710972" cy="214139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/>
          <p:cNvSpPr txBox="1"/>
          <p:nvPr/>
        </p:nvSpPr>
        <p:spPr>
          <a:xfrm rot="-3240000">
            <a:off x="4807703" y="3669946"/>
            <a:ext cx="736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Barlo</a:t>
            </a: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uadroTexto 6"/>
          <p:cNvSpPr txBox="1"/>
          <p:nvPr/>
        </p:nvSpPr>
        <p:spPr>
          <a:xfrm rot="-3240000">
            <a:off x="4168917" y="4234464"/>
            <a:ext cx="2210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Estela: 5-6 esloras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4788557" y="5379005"/>
            <a:ext cx="1610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Sotavento</a:t>
            </a:r>
          </a:p>
        </p:txBody>
      </p:sp>
      <p:cxnSp>
        <p:nvCxnSpPr>
          <p:cNvPr id="11" name="Conector recto de flecha 10"/>
          <p:cNvCxnSpPr/>
          <p:nvPr/>
        </p:nvCxnSpPr>
        <p:spPr>
          <a:xfrm flipV="1">
            <a:off x="9377680" y="3048000"/>
            <a:ext cx="1201979" cy="17543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10579659" y="2580190"/>
            <a:ext cx="15107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esloras de Estela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2162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Lee Bow: Aplicaciones 1: cruces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8808720" y="605929"/>
            <a:ext cx="30886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 momento de cruzar estando en mala, hacer lee </a:t>
            </a:r>
            <a:r>
              <a:rPr kumimoji="0" lang="es-C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bow</a:t>
            </a: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sólo si se piensa que se puede cruzar justo.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 anterior debido a que se pierden 1 a 2 esloras en la virada.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 se estima que no se alcanza a pasar, es mejor pasar por la popa.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Barco de Estribor puede caer, para luego subir y generar separación con rojo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Alternativamente, Verde deberá virar para evitar ser lee-</a:t>
            </a:r>
            <a:r>
              <a:rPr kumimoji="0" lang="es-C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bowed</a:t>
            </a: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40" y="1690689"/>
            <a:ext cx="8084535" cy="454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482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Aplicaciones 2: la partida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8077200" y="2103120"/>
            <a:ext cx="37795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Partir con velocidad, tener proa mas adelante que otros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es problema tener botes a barlovento si están más atrás (se les puede hacer lee </a:t>
            </a:r>
            <a:r>
              <a:rPr kumimoji="0" lang="es-C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bow</a:t>
            </a: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Generar distancia con botes a sotavento al partir.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813" y="1690688"/>
            <a:ext cx="7461668" cy="496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779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7AAEC2-39AD-926A-5FEB-7B45F86C1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Aplicación 3: </a:t>
            </a:r>
            <a:r>
              <a:rPr lang="es-CL" dirty="0" err="1"/>
              <a:t>laylines</a:t>
            </a:r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11A0B2D-65FE-2A79-8557-74051AA14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651" y="1821317"/>
            <a:ext cx="9864698" cy="4550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0228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56C83B-2F47-6174-E564-57CC08BF3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13" y="2683782"/>
            <a:ext cx="11876316" cy="1325563"/>
          </a:xfrm>
        </p:spPr>
        <p:txBody>
          <a:bodyPr/>
          <a:lstStyle/>
          <a:p>
            <a:r>
              <a:rPr lang="es-CL" dirty="0"/>
              <a:t>CURVAS POLARES, VMG Y VELOCIDAD DE CASCO</a:t>
            </a:r>
          </a:p>
        </p:txBody>
      </p:sp>
    </p:spTree>
    <p:extLst>
      <p:ext uri="{BB962C8B-B14F-4D97-AF65-F5344CB8AC3E}">
        <p14:creationId xmlns:p14="http://schemas.microsoft.com/office/powerpoint/2010/main" val="3189889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94BB6B-5A1A-690E-FA4C-264BF72A7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Curvas Polares y </a:t>
            </a:r>
            <a:r>
              <a:rPr lang="es-CL" dirty="0" err="1"/>
              <a:t>Velocity</a:t>
            </a:r>
            <a:r>
              <a:rPr lang="es-CL" dirty="0"/>
              <a:t> Made Good (VMG)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CC96CBA-44D8-3516-3DCF-29CB29D33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746" y="1360109"/>
            <a:ext cx="6188927" cy="598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873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B985C6-5345-0410-B866-9110723C7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Velocidad de casco (Hull Speed)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8FC2DC7A-AE17-4C59-7236-06739E0039EB}"/>
                  </a:ext>
                </a:extLst>
              </p:cNvPr>
              <p:cNvSpPr txBox="1"/>
              <p:nvPr/>
            </p:nvSpPr>
            <p:spPr>
              <a:xfrm>
                <a:off x="8033657" y="746611"/>
                <a:ext cx="2572692" cy="5625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s-CL" sz="2800" dirty="0"/>
                  <a:t>  2.43 x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s-CL" sz="28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s-CL" sz="2800" b="0" i="1" smtClean="0">
                            <a:latin typeface="Cambria Math" panose="02040503050406030204" pitchFamily="18" charset="0"/>
                          </a:rPr>
                          <m:t>𝐿𝑊𝐿</m:t>
                        </m:r>
                      </m:e>
                    </m:rad>
                  </m:oMath>
                </a14:m>
                <a:endParaRPr lang="es-CL" sz="2800" dirty="0"/>
              </a:p>
            </p:txBody>
          </p:sp>
        </mc:Choice>
        <mc:Fallback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8FC2DC7A-AE17-4C59-7236-06739E0039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657" y="746611"/>
                <a:ext cx="2572692" cy="562590"/>
              </a:xfrm>
              <a:prstGeom prst="rect">
                <a:avLst/>
              </a:prstGeom>
              <a:blipFill>
                <a:blip r:embed="rId2"/>
                <a:stretch>
                  <a:fillRect l="-4265" t="-3226" b="-29032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n 4">
            <a:extLst>
              <a:ext uri="{FF2B5EF4-FFF2-40B4-BE49-F238E27FC236}">
                <a16:creationId xmlns:a16="http://schemas.microsoft.com/office/drawing/2014/main" id="{28AB628F-2913-4891-97D1-DC181E431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456" y="1475816"/>
            <a:ext cx="10330543" cy="476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718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BCF50-A8BD-6953-49A1-638C3F41F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Aplicación: ángulos vs presión</a:t>
            </a:r>
          </a:p>
        </p:txBody>
      </p:sp>
    </p:spTree>
    <p:extLst>
      <p:ext uri="{BB962C8B-B14F-4D97-AF65-F5344CB8AC3E}">
        <p14:creationId xmlns:p14="http://schemas.microsoft.com/office/powerpoint/2010/main" val="28614632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583D47-C8FF-7ABE-0466-72D207210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Vientos curvos en bahías protegidas del </a:t>
            </a:r>
            <a:r>
              <a:rPr lang="es-CL" dirty="0" err="1"/>
              <a:t>sw</a:t>
            </a:r>
            <a:endParaRPr lang="es-CL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2917AEF-DAAC-F9F0-9623-F3D3E9A73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736" y="1714351"/>
            <a:ext cx="6096528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5481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68799CF-0441-E720-8FB2-91773528F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457" y="325149"/>
            <a:ext cx="9927772" cy="616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569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1849</TotalTime>
  <Words>516</Words>
  <Application>Microsoft Office PowerPoint</Application>
  <PresentationFormat>Panorámica</PresentationFormat>
  <Paragraphs>71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27</vt:i4>
      </vt:variant>
    </vt:vector>
  </HeadingPairs>
  <TitlesOfParts>
    <vt:vector size="35" baseType="lpstr">
      <vt:lpstr>Aptos</vt:lpstr>
      <vt:lpstr>Aptos Display</vt:lpstr>
      <vt:lpstr>Arial</vt:lpstr>
      <vt:lpstr>Calibri</vt:lpstr>
      <vt:lpstr>Calibri Light</vt:lpstr>
      <vt:lpstr>Cambria Math</vt:lpstr>
      <vt:lpstr>Tema de Office</vt:lpstr>
      <vt:lpstr>1_Tema de Office</vt:lpstr>
      <vt:lpstr>Conversatorio táctica</vt:lpstr>
      <vt:lpstr>Temas</vt:lpstr>
      <vt:lpstr>Presentación de PowerPoint</vt:lpstr>
      <vt:lpstr>Presentación de PowerPoint</vt:lpstr>
      <vt:lpstr>Aplicación 2: Escaleras también sirven para ver quién va ganando en popas</vt:lpstr>
      <vt:lpstr>Aplicación 3. Qué lado de la línea paga?</vt:lpstr>
      <vt:lpstr>Aplicación 4. NO importa qué lado está mas cerca “linealmente” de la Boya de Barlovento</vt:lpstr>
      <vt:lpstr>Aplicación 5. Qué boya del portón paga?</vt:lpstr>
      <vt:lpstr>Aplicación 6. Roladas esperadas, Qué lado de la cancha escoger? </vt:lpstr>
      <vt:lpstr>Aplicación 6: viradas boya de Sotavento</vt:lpstr>
      <vt:lpstr>Aplicación 6: viradas boya de Sotavento</vt:lpstr>
      <vt:lpstr>Presentación de PowerPoint</vt:lpstr>
      <vt:lpstr>Sombras de viento</vt:lpstr>
      <vt:lpstr>Conceptos</vt:lpstr>
      <vt:lpstr>Extensión y tipo de sombras de viento</vt:lpstr>
      <vt:lpstr>Extensión y tipo de sombras de viento</vt:lpstr>
      <vt:lpstr>“Quebrar” el bote a barlovento </vt:lpstr>
      <vt:lpstr>“Viento Sucio” en Estela son varias esloras</vt:lpstr>
      <vt:lpstr>Lee Bow: Aplicaciones 1: cruces</vt:lpstr>
      <vt:lpstr>Aplicaciones 2: la partida</vt:lpstr>
      <vt:lpstr>Aplicación 3: laylines</vt:lpstr>
      <vt:lpstr>CURVAS POLARES, VMG Y VELOCIDAD DE CASCO</vt:lpstr>
      <vt:lpstr>Curvas Polares y Velocity Made Good (VMG)</vt:lpstr>
      <vt:lpstr>Velocidad de casco (Hull Speed)</vt:lpstr>
      <vt:lpstr>Aplicación: ángulos vs presión</vt:lpstr>
      <vt:lpstr>Vientos curvos en bahías protegidas del sw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Javier Nuñez Errazuriz</dc:creator>
  <cp:lastModifiedBy>Javier Nuñez Errazuriz</cp:lastModifiedBy>
  <cp:revision>29</cp:revision>
  <dcterms:created xsi:type="dcterms:W3CDTF">2026-06-18T15:52:25Z</dcterms:created>
  <dcterms:modified xsi:type="dcterms:W3CDTF">2026-08-23T03:57:47Z</dcterms:modified>
</cp:coreProperties>
</file>